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3.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4.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6.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7" r:id="rId5"/>
    <p:sldMasterId id="2147483698" r:id="rId6"/>
    <p:sldMasterId id="2147483740" r:id="rId7"/>
    <p:sldMasterId id="2147483833" r:id="rId8"/>
    <p:sldMasterId id="2147483864" r:id="rId9"/>
    <p:sldMasterId id="2147483903" r:id="rId10"/>
  </p:sldMasterIdLst>
  <p:notesMasterIdLst>
    <p:notesMasterId r:id="rId42"/>
  </p:notesMasterIdLst>
  <p:sldIdLst>
    <p:sldId id="2145707039" r:id="rId11"/>
    <p:sldId id="2145707261" r:id="rId12"/>
    <p:sldId id="2145707268" r:id="rId13"/>
    <p:sldId id="2145707267" r:id="rId14"/>
    <p:sldId id="2145707266" r:id="rId15"/>
    <p:sldId id="2145707265" r:id="rId16"/>
    <p:sldId id="2145707264" r:id="rId17"/>
    <p:sldId id="2145707263" r:id="rId18"/>
    <p:sldId id="2145707050" r:id="rId19"/>
    <p:sldId id="2145707150" r:id="rId20"/>
    <p:sldId id="2145707283" r:id="rId21"/>
    <p:sldId id="1384" r:id="rId22"/>
    <p:sldId id="2145707257" r:id="rId23"/>
    <p:sldId id="2145707258" r:id="rId24"/>
    <p:sldId id="2145707256" r:id="rId25"/>
    <p:sldId id="2145707303" r:id="rId26"/>
    <p:sldId id="2145707301" r:id="rId27"/>
    <p:sldId id="2145707299" r:id="rId28"/>
    <p:sldId id="2145707306" r:id="rId29"/>
    <p:sldId id="2145707275" r:id="rId30"/>
    <p:sldId id="2145707274" r:id="rId31"/>
    <p:sldId id="2145707285" r:id="rId32"/>
    <p:sldId id="2145707273" r:id="rId33"/>
    <p:sldId id="2145707282" r:id="rId34"/>
    <p:sldId id="2145707272" r:id="rId35"/>
    <p:sldId id="2145707271" r:id="rId36"/>
    <p:sldId id="2145707289" r:id="rId37"/>
    <p:sldId id="2145707307" r:id="rId38"/>
    <p:sldId id="2145707233" r:id="rId39"/>
    <p:sldId id="2145707304" r:id="rId40"/>
    <p:sldId id="2145707238"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1191B19-2472-382F-EA3F-CBF579031473}" name="Hanson, Terri" initials="HT" userId="S::Terri.Hanson@tea.texas.gov::a02fd813-d4f3-43fd-83dd-7393041517de" providerId="AD"/>
  <p188:author id="{E635401E-886C-C16F-2E0C-540937986A36}" name="Briggs, Connor" initials="BC" userId="S::connor.briggs@tea.texas.gov::885b7513-d3fa-4947-add1-efc2b24f04bd" providerId="AD"/>
  <p188:author id="{C9518D25-69F9-9526-63B2-C15EB6E068CC}" name="Butler, David" initials="BD" userId="S::David.Butler@tea.texas.gov::e5831356-7759-43f3-884a-24eb754c7293" providerId="AD"/>
  <p188:author id="{ECBD8E2D-A0AB-CD40-A2C5-DF5056DDCD0A}" name="Simons, Leanne" initials="SL" userId="S::Leanne.Simons@tea.texas.gov::f0b41770-584b-4844-b5c5-b29dec998724" providerId="AD"/>
  <p188:author id="{94E8E657-BE84-5DCD-0B20-67E8B1793911}" name="Johnson, Scott" initials="JS" userId="S::Scott.Johnson@tea.texas.gov::bec97677-f0c6-4bfb-b610-83dc74061801" providerId="AD"/>
  <p188:author id="{04816165-A551-92C0-EA48-4DFCE1FE46A9}" name="Simons, Leanne" initials="SL" userId="S::leanne.simons@tea.texas.gov::f0b41770-584b-4844-b5c5-b29dec998724" providerId="AD"/>
  <p188:author id="{0EDAE688-48AF-04B4-4C1B-0C171595B470}" name="Butler, David" initials="BD" userId="S::david.butler@tea.texas.gov::e5831356-7759-43f3-884a-24eb754c7293" providerId="AD"/>
  <p188:author id="{91CA0CA0-791E-12ED-F694-A5AA85FAF380}" name="Curry, Wayne" initials="CW" userId="S::wayne.curry@tea.texas.gov::7d2a708c-cace-4799-97cf-16338870386f" providerId="AD"/>
  <p188:author id="{46BB7FB4-2251-68ED-A192-9C1748E8C194}" name="Deberry, Deborah" initials="DD" userId="S::Deborah.Deberry@tea.texas.gov::ac2d9e4d-2345-459f-a982-32e1430dfa5e" providerId="AD"/>
  <p188:author id="{4EBD65BB-B861-01DA-6CDF-1ED07EF23F16}" name="Connor Briggs" initials="CB" userId="Connor Briggs" providerId="None"/>
  <p188:author id="{8A196ACA-1377-3FE6-8C2F-70991DF090D2}" name="Deberry, Deborah" initials="DD" userId="S::deborah.deberry@tea.texas.gov::ac2d9e4d-2345-459f-a982-32e1430dfa5e" providerId="AD"/>
  <p188:author id="{6FD6DBE9-5CB5-5F56-56BA-A71CB74810C0}" name="Hanson, Terri" initials="HT" userId="S::terri.hanson@tea.texas.gov::a02fd813-d4f3-43fd-83dd-7393041517de" providerId="AD"/>
  <p188:author id="{32AFC3F8-8B36-A4EC-7D85-A5E1829FA2FF}" name="Curry, Wayne" initials="CW" userId="S::Wayne.Curry@tea.texas.gov::7d2a708c-cace-4799-97cf-1633887038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7A2"/>
    <a:srgbClr val="72C6A3"/>
    <a:srgbClr val="FFA954"/>
    <a:srgbClr val="00BAD1"/>
    <a:srgbClr val="00BDD4"/>
    <a:srgbClr val="0D6CB9"/>
    <a:srgbClr val="078192"/>
    <a:srgbClr val="FBA652"/>
    <a:srgbClr val="37373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6" d="100"/>
          <a:sy n="66" d="100"/>
        </p:scale>
        <p:origin x="972"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ynne Summerlin" userId="498b392b-0b53-4655-9065-c81996c9c011" providerId="ADAL" clId="{05963A45-6AC1-4D0F-A373-0B112A667222}"/>
    <pc:docChg chg="delSld modSld">
      <pc:chgData name="Lynne Summerlin" userId="498b392b-0b53-4655-9065-c81996c9c011" providerId="ADAL" clId="{05963A45-6AC1-4D0F-A373-0B112A667222}" dt="2024-04-22T16:52:06.964" v="39" actId="2696"/>
      <pc:docMkLst>
        <pc:docMk/>
      </pc:docMkLst>
      <pc:sldChg chg="del">
        <pc:chgData name="Lynne Summerlin" userId="498b392b-0b53-4655-9065-c81996c9c011" providerId="ADAL" clId="{05963A45-6AC1-4D0F-A373-0B112A667222}" dt="2024-04-22T16:44:20.919" v="1" actId="2696"/>
        <pc:sldMkLst>
          <pc:docMk/>
          <pc:sldMk cId="1212371250" sldId="1437"/>
        </pc:sldMkLst>
      </pc:sldChg>
      <pc:sldChg chg="del">
        <pc:chgData name="Lynne Summerlin" userId="498b392b-0b53-4655-9065-c81996c9c011" providerId="ADAL" clId="{05963A45-6AC1-4D0F-A373-0B112A667222}" dt="2024-04-22T16:44:17.275" v="0" actId="2696"/>
        <pc:sldMkLst>
          <pc:docMk/>
          <pc:sldMk cId="1163349908" sldId="2145707035"/>
        </pc:sldMkLst>
      </pc:sldChg>
      <pc:sldChg chg="del">
        <pc:chgData name="Lynne Summerlin" userId="498b392b-0b53-4655-9065-c81996c9c011" providerId="ADAL" clId="{05963A45-6AC1-4D0F-A373-0B112A667222}" dt="2024-04-22T16:51:28.472" v="37" actId="2696"/>
        <pc:sldMkLst>
          <pc:docMk/>
          <pc:sldMk cId="1941144201" sldId="2145707139"/>
        </pc:sldMkLst>
      </pc:sldChg>
      <pc:sldChg chg="del">
        <pc:chgData name="Lynne Summerlin" userId="498b392b-0b53-4655-9065-c81996c9c011" providerId="ADAL" clId="{05963A45-6AC1-4D0F-A373-0B112A667222}" dt="2024-04-22T16:51:32.197" v="38" actId="2696"/>
        <pc:sldMkLst>
          <pc:docMk/>
          <pc:sldMk cId="3552474323" sldId="2145707239"/>
        </pc:sldMkLst>
      </pc:sldChg>
      <pc:sldChg chg="modSp mod">
        <pc:chgData name="Lynne Summerlin" userId="498b392b-0b53-4655-9065-c81996c9c011" providerId="ADAL" clId="{05963A45-6AC1-4D0F-A373-0B112A667222}" dt="2024-04-22T16:47:08.371" v="29" actId="20577"/>
        <pc:sldMkLst>
          <pc:docMk/>
          <pc:sldMk cId="1430436009" sldId="2145707256"/>
        </pc:sldMkLst>
        <pc:spChg chg="mod">
          <ac:chgData name="Lynne Summerlin" userId="498b392b-0b53-4655-9065-c81996c9c011" providerId="ADAL" clId="{05963A45-6AC1-4D0F-A373-0B112A667222}" dt="2024-04-22T16:47:08.371" v="29" actId="20577"/>
          <ac:spMkLst>
            <pc:docMk/>
            <pc:sldMk cId="1430436009" sldId="2145707256"/>
            <ac:spMk id="7" creationId="{FFD54FD5-351F-8EA5-FCDE-E14811B789C4}"/>
          </ac:spMkLst>
        </pc:spChg>
      </pc:sldChg>
      <pc:sldChg chg="del">
        <pc:chgData name="Lynne Summerlin" userId="498b392b-0b53-4655-9065-c81996c9c011" providerId="ADAL" clId="{05963A45-6AC1-4D0F-A373-0B112A667222}" dt="2024-04-22T16:52:06.964" v="39" actId="2696"/>
        <pc:sldMkLst>
          <pc:docMk/>
          <pc:sldMk cId="244824308" sldId="2145707278"/>
        </pc:sldMkLst>
      </pc:sldChg>
      <pc:sldChg chg="del">
        <pc:chgData name="Lynne Summerlin" userId="498b392b-0b53-4655-9065-c81996c9c011" providerId="ADAL" clId="{05963A45-6AC1-4D0F-A373-0B112A667222}" dt="2024-04-22T16:49:57.695" v="32" actId="2696"/>
        <pc:sldMkLst>
          <pc:docMk/>
          <pc:sldMk cId="655603079" sldId="2145707287"/>
        </pc:sldMkLst>
      </pc:sldChg>
      <pc:sldChg chg="del">
        <pc:chgData name="Lynne Summerlin" userId="498b392b-0b53-4655-9065-c81996c9c011" providerId="ADAL" clId="{05963A45-6AC1-4D0F-A373-0B112A667222}" dt="2024-04-22T16:51:01.146" v="34" actId="2696"/>
        <pc:sldMkLst>
          <pc:docMk/>
          <pc:sldMk cId="765029284" sldId="2145707295"/>
        </pc:sldMkLst>
      </pc:sldChg>
      <pc:sldChg chg="del">
        <pc:chgData name="Lynne Summerlin" userId="498b392b-0b53-4655-9065-c81996c9c011" providerId="ADAL" clId="{05963A45-6AC1-4D0F-A373-0B112A667222}" dt="2024-04-22T16:51:18.941" v="36" actId="2696"/>
        <pc:sldMkLst>
          <pc:docMk/>
          <pc:sldMk cId="424952795" sldId="2145707296"/>
        </pc:sldMkLst>
      </pc:sldChg>
      <pc:sldChg chg="del">
        <pc:chgData name="Lynne Summerlin" userId="498b392b-0b53-4655-9065-c81996c9c011" providerId="ADAL" clId="{05963A45-6AC1-4D0F-A373-0B112A667222}" dt="2024-04-22T16:51:06.402" v="35" actId="2696"/>
        <pc:sldMkLst>
          <pc:docMk/>
          <pc:sldMk cId="3066835539" sldId="2145707300"/>
        </pc:sldMkLst>
      </pc:sldChg>
      <pc:sldChg chg="del">
        <pc:chgData name="Lynne Summerlin" userId="498b392b-0b53-4655-9065-c81996c9c011" providerId="ADAL" clId="{05963A45-6AC1-4D0F-A373-0B112A667222}" dt="2024-04-22T16:50:57.471" v="33" actId="2696"/>
        <pc:sldMkLst>
          <pc:docMk/>
          <pc:sldMk cId="3196070348" sldId="2145707305"/>
        </pc:sldMkLst>
      </pc:sldChg>
      <pc:sldChg chg="modSp del mod">
        <pc:chgData name="Lynne Summerlin" userId="498b392b-0b53-4655-9065-c81996c9c011" providerId="ADAL" clId="{05963A45-6AC1-4D0F-A373-0B112A667222}" dt="2024-04-22T16:49:33.731" v="31" actId="2696"/>
        <pc:sldMkLst>
          <pc:docMk/>
          <pc:sldMk cId="3362121134" sldId="2145707308"/>
        </pc:sldMkLst>
        <pc:spChg chg="mod">
          <ac:chgData name="Lynne Summerlin" userId="498b392b-0b53-4655-9065-c81996c9c011" providerId="ADAL" clId="{05963A45-6AC1-4D0F-A373-0B112A667222}" dt="2024-04-22T16:49:13.838" v="30" actId="20577"/>
          <ac:spMkLst>
            <pc:docMk/>
            <pc:sldMk cId="3362121134" sldId="2145707308"/>
            <ac:spMk id="6" creationId="{55037DD1-944A-5E4D-B73D-B257CA73DBC4}"/>
          </ac:spMkLst>
        </pc:sp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_rels/drawing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image" Target="../media/image53.png"/><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342705-CAB8-4793-88F4-EA920B1E279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81A3211-6917-434A-AEF5-2EE4CFBB6A28}">
      <dgm:prSet phldrT="[Text]" custT="1"/>
      <dgm:spPr>
        <a:solidFill>
          <a:srgbClr val="FFA954"/>
        </a:solidFill>
      </dgm:spPr>
      <dgm:t>
        <a:bodyPr/>
        <a:lstStyle/>
        <a:p>
          <a:pPr rtl="0"/>
          <a:r>
            <a:rPr lang="en-US" sz="2400" dirty="0"/>
            <a:t>Begin </a:t>
          </a:r>
          <a:r>
            <a:rPr lang="en-US" sz="2400" b="1" dirty="0">
              <a:latin typeface="Calibri Light" panose="020F0302020204030204"/>
            </a:rPr>
            <a:t>date</a:t>
          </a:r>
          <a:r>
            <a:rPr lang="en-US" sz="2400" dirty="0">
              <a:latin typeface="Calibri Light" panose="020F0302020204030204"/>
            </a:rPr>
            <a:t> is the first instructional day upon which something is considered to take effect.</a:t>
          </a:r>
          <a:endParaRPr lang="en-US" sz="2400" dirty="0"/>
        </a:p>
      </dgm:t>
    </dgm:pt>
    <dgm:pt modelId="{D49D4181-8C0F-494C-A53C-1C4144369BBF}" type="parTrans" cxnId="{90D0834D-F5AD-4E40-861F-F0059E375C4F}">
      <dgm:prSet/>
      <dgm:spPr/>
      <dgm:t>
        <a:bodyPr/>
        <a:lstStyle/>
        <a:p>
          <a:endParaRPr lang="en-US"/>
        </a:p>
      </dgm:t>
    </dgm:pt>
    <dgm:pt modelId="{7E7D4E5B-C180-4020-8732-8912860DB327}" type="sibTrans" cxnId="{90D0834D-F5AD-4E40-861F-F0059E375C4F}">
      <dgm:prSet/>
      <dgm:spPr/>
      <dgm:t>
        <a:bodyPr/>
        <a:lstStyle/>
        <a:p>
          <a:endParaRPr lang="en-US"/>
        </a:p>
      </dgm:t>
    </dgm:pt>
    <dgm:pt modelId="{F54B4292-B9CA-4862-B9A1-57A368D7C0A4}">
      <dgm:prSet phldrT="[Text]" custT="1"/>
      <dgm:spPr>
        <a:solidFill>
          <a:srgbClr val="00BDD4"/>
        </a:solidFill>
      </dgm:spPr>
      <dgm:t>
        <a:bodyPr/>
        <a:lstStyle/>
        <a:p>
          <a:pPr rtl="0"/>
          <a:r>
            <a:rPr lang="en-US" sz="2400" dirty="0"/>
            <a:t>End </a:t>
          </a:r>
          <a:r>
            <a:rPr lang="en-US" sz="2400" b="1" dirty="0">
              <a:latin typeface="Calibri Light" panose="020F0302020204030204"/>
            </a:rPr>
            <a:t>date</a:t>
          </a:r>
          <a:r>
            <a:rPr lang="en-US" sz="2400" dirty="0">
              <a:latin typeface="Calibri Light" panose="020F0302020204030204"/>
            </a:rPr>
            <a:t> is the day after the last instructional day when something is considered to no longer be in effect.</a:t>
          </a:r>
          <a:endParaRPr lang="en-US" sz="2400" dirty="0"/>
        </a:p>
      </dgm:t>
    </dgm:pt>
    <dgm:pt modelId="{61B4033C-E264-4B82-835C-2C3AC802EEDE}" type="parTrans" cxnId="{81E6E53C-3B35-4DB0-BC99-5F79105BF541}">
      <dgm:prSet/>
      <dgm:spPr/>
      <dgm:t>
        <a:bodyPr/>
        <a:lstStyle/>
        <a:p>
          <a:endParaRPr lang="en-US"/>
        </a:p>
      </dgm:t>
    </dgm:pt>
    <dgm:pt modelId="{D406649D-56F0-44B7-A54F-D4209619A337}" type="sibTrans" cxnId="{81E6E53C-3B35-4DB0-BC99-5F79105BF541}">
      <dgm:prSet/>
      <dgm:spPr/>
      <dgm:t>
        <a:bodyPr/>
        <a:lstStyle/>
        <a:p>
          <a:endParaRPr lang="en-US"/>
        </a:p>
      </dgm:t>
    </dgm:pt>
    <dgm:pt modelId="{06B87A2E-7065-49A5-83C3-9C2F2E884D64}">
      <dgm:prSet phldrT="[Text]" custT="1"/>
      <dgm:spPr>
        <a:solidFill>
          <a:srgbClr val="0088D1"/>
        </a:solidFill>
      </dgm:spPr>
      <dgm:t>
        <a:bodyPr/>
        <a:lstStyle/>
        <a:p>
          <a:r>
            <a:rPr lang="en-US" sz="2400" dirty="0"/>
            <a:t>Some data fields will require that the begin/end dates be updated yearly. </a:t>
          </a:r>
          <a:r>
            <a:rPr lang="en-US" sz="1000" dirty="0"/>
            <a:t>i.e.,</a:t>
          </a:r>
          <a:r>
            <a:rPr lang="en-US" sz="1050" dirty="0"/>
            <a:t> Homeless Status</a:t>
          </a:r>
        </a:p>
      </dgm:t>
    </dgm:pt>
    <dgm:pt modelId="{400FB103-D52A-49C4-9F82-A9427985B480}" type="parTrans" cxnId="{CF0CD6CB-FB40-43E9-B9D1-B21A0AEF9587}">
      <dgm:prSet/>
      <dgm:spPr/>
      <dgm:t>
        <a:bodyPr/>
        <a:lstStyle/>
        <a:p>
          <a:endParaRPr lang="en-US"/>
        </a:p>
      </dgm:t>
    </dgm:pt>
    <dgm:pt modelId="{E12CE68D-F6CF-4E27-8411-C96DCC38BE26}" type="sibTrans" cxnId="{CF0CD6CB-FB40-43E9-B9D1-B21A0AEF9587}">
      <dgm:prSet/>
      <dgm:spPr/>
      <dgm:t>
        <a:bodyPr/>
        <a:lstStyle/>
        <a:p>
          <a:endParaRPr lang="en-US"/>
        </a:p>
      </dgm:t>
    </dgm:pt>
    <dgm:pt modelId="{604DC622-934F-4C4E-B244-2D5C58220843}">
      <dgm:prSet phldrT="[Text]" custT="1"/>
      <dgm:spPr>
        <a:solidFill>
          <a:srgbClr val="72C7A2"/>
        </a:solidFill>
      </dgm:spPr>
      <dgm:t>
        <a:bodyPr/>
        <a:lstStyle/>
        <a:p>
          <a:r>
            <a:rPr lang="en-US" sz="2400" dirty="0"/>
            <a:t>Other data fields do not require an end date unless the status changes. </a:t>
          </a:r>
          <a:r>
            <a:rPr lang="en-US" sz="1050" dirty="0"/>
            <a:t>i.e., Emergent Bilingual Indicator</a:t>
          </a:r>
        </a:p>
      </dgm:t>
    </dgm:pt>
    <dgm:pt modelId="{1C67B4D7-B460-4059-93F9-68B6875C2E3C}" type="parTrans" cxnId="{479BFDBC-7A3A-4773-AE5E-F63AE98B4E9E}">
      <dgm:prSet/>
      <dgm:spPr/>
      <dgm:t>
        <a:bodyPr/>
        <a:lstStyle/>
        <a:p>
          <a:endParaRPr lang="en-US"/>
        </a:p>
      </dgm:t>
    </dgm:pt>
    <dgm:pt modelId="{9B1DB8D3-AB43-41E3-9040-4CFEAF6E69E1}" type="sibTrans" cxnId="{479BFDBC-7A3A-4773-AE5E-F63AE98B4E9E}">
      <dgm:prSet/>
      <dgm:spPr/>
      <dgm:t>
        <a:bodyPr/>
        <a:lstStyle/>
        <a:p>
          <a:endParaRPr lang="en-US"/>
        </a:p>
      </dgm:t>
    </dgm:pt>
    <dgm:pt modelId="{17455099-6B4E-48F6-8904-C0DB3EB59BC1}" type="pres">
      <dgm:prSet presAssocID="{5F342705-CAB8-4793-88F4-EA920B1E279E}" presName="linear" presStyleCnt="0">
        <dgm:presLayoutVars>
          <dgm:dir/>
          <dgm:animLvl val="lvl"/>
          <dgm:resizeHandles val="exact"/>
        </dgm:presLayoutVars>
      </dgm:prSet>
      <dgm:spPr/>
    </dgm:pt>
    <dgm:pt modelId="{C217F473-8933-4157-8014-61D08E92281E}" type="pres">
      <dgm:prSet presAssocID="{F81A3211-6917-434A-AEF5-2EE4CFBB6A28}" presName="parentLin" presStyleCnt="0"/>
      <dgm:spPr/>
    </dgm:pt>
    <dgm:pt modelId="{B79D2C76-B78F-45ED-A42F-2006C4EEDE1A}" type="pres">
      <dgm:prSet presAssocID="{F81A3211-6917-434A-AEF5-2EE4CFBB6A28}" presName="parentLeftMargin" presStyleLbl="node1" presStyleIdx="0" presStyleCnt="4"/>
      <dgm:spPr/>
    </dgm:pt>
    <dgm:pt modelId="{E268C560-A732-4A8A-A182-6269788E8982}" type="pres">
      <dgm:prSet presAssocID="{F81A3211-6917-434A-AEF5-2EE4CFBB6A28}" presName="parentText" presStyleLbl="node1" presStyleIdx="0" presStyleCnt="4" custScaleX="132032" custScaleY="139093" custLinFactNeighborX="-9225" custLinFactNeighborY="-78">
        <dgm:presLayoutVars>
          <dgm:chMax val="0"/>
          <dgm:bulletEnabled val="1"/>
        </dgm:presLayoutVars>
      </dgm:prSet>
      <dgm:spPr/>
    </dgm:pt>
    <dgm:pt modelId="{CE2CC656-B76B-49A2-B958-93B249E067E1}" type="pres">
      <dgm:prSet presAssocID="{F81A3211-6917-434A-AEF5-2EE4CFBB6A28}" presName="negativeSpace" presStyleCnt="0"/>
      <dgm:spPr/>
    </dgm:pt>
    <dgm:pt modelId="{911FBF46-E392-4224-B3F2-E75F3B8B8B0E}" type="pres">
      <dgm:prSet presAssocID="{F81A3211-6917-434A-AEF5-2EE4CFBB6A28}" presName="childText" presStyleLbl="conFgAcc1" presStyleIdx="0" presStyleCnt="4">
        <dgm:presLayoutVars>
          <dgm:bulletEnabled val="1"/>
        </dgm:presLayoutVars>
      </dgm:prSet>
      <dgm:spPr/>
    </dgm:pt>
    <dgm:pt modelId="{A50439BE-0F0C-4F2B-9977-547ED4E829F0}" type="pres">
      <dgm:prSet presAssocID="{7E7D4E5B-C180-4020-8732-8912860DB327}" presName="spaceBetweenRectangles" presStyleCnt="0"/>
      <dgm:spPr/>
    </dgm:pt>
    <dgm:pt modelId="{BA0B6C5E-C27D-43D4-8471-275600C0273C}" type="pres">
      <dgm:prSet presAssocID="{F54B4292-B9CA-4862-B9A1-57A368D7C0A4}" presName="parentLin" presStyleCnt="0"/>
      <dgm:spPr/>
    </dgm:pt>
    <dgm:pt modelId="{D43573C0-86C2-4FE9-86F0-411562D05509}" type="pres">
      <dgm:prSet presAssocID="{F54B4292-B9CA-4862-B9A1-57A368D7C0A4}" presName="parentLeftMargin" presStyleLbl="node1" presStyleIdx="0" presStyleCnt="4"/>
      <dgm:spPr/>
    </dgm:pt>
    <dgm:pt modelId="{A1FD2893-2341-4C10-8129-EC8840F5D5B7}" type="pres">
      <dgm:prSet presAssocID="{F54B4292-B9CA-4862-B9A1-57A368D7C0A4}" presName="parentText" presStyleLbl="node1" presStyleIdx="1" presStyleCnt="4" custScaleX="131413" custScaleY="156659">
        <dgm:presLayoutVars>
          <dgm:chMax val="0"/>
          <dgm:bulletEnabled val="1"/>
        </dgm:presLayoutVars>
      </dgm:prSet>
      <dgm:spPr/>
    </dgm:pt>
    <dgm:pt modelId="{3B40FE76-E09F-4FEC-B194-29D2D7889A00}" type="pres">
      <dgm:prSet presAssocID="{F54B4292-B9CA-4862-B9A1-57A368D7C0A4}" presName="negativeSpace" presStyleCnt="0"/>
      <dgm:spPr/>
    </dgm:pt>
    <dgm:pt modelId="{0FAE76F4-B7C9-471E-AF95-D2DCE7FF656D}" type="pres">
      <dgm:prSet presAssocID="{F54B4292-B9CA-4862-B9A1-57A368D7C0A4}" presName="childText" presStyleLbl="conFgAcc1" presStyleIdx="1" presStyleCnt="4">
        <dgm:presLayoutVars>
          <dgm:bulletEnabled val="1"/>
        </dgm:presLayoutVars>
      </dgm:prSet>
      <dgm:spPr/>
    </dgm:pt>
    <dgm:pt modelId="{3AFC62A5-0FFE-46E4-9E2F-11B5144EE83C}" type="pres">
      <dgm:prSet presAssocID="{D406649D-56F0-44B7-A54F-D4209619A337}" presName="spaceBetweenRectangles" presStyleCnt="0"/>
      <dgm:spPr/>
    </dgm:pt>
    <dgm:pt modelId="{0A5AA3D9-3743-429A-A606-3B239F1C9453}" type="pres">
      <dgm:prSet presAssocID="{06B87A2E-7065-49A5-83C3-9C2F2E884D64}" presName="parentLin" presStyleCnt="0"/>
      <dgm:spPr/>
    </dgm:pt>
    <dgm:pt modelId="{EB288A78-07C2-4DEC-8A25-7CFBD10341DF}" type="pres">
      <dgm:prSet presAssocID="{06B87A2E-7065-49A5-83C3-9C2F2E884D64}" presName="parentLeftMargin" presStyleLbl="node1" presStyleIdx="1" presStyleCnt="4"/>
      <dgm:spPr/>
    </dgm:pt>
    <dgm:pt modelId="{4EBD27D4-DAC3-418D-B1A9-BF865B13FABA}" type="pres">
      <dgm:prSet presAssocID="{06B87A2E-7065-49A5-83C3-9C2F2E884D64}" presName="parentText" presStyleLbl="node1" presStyleIdx="2" presStyleCnt="4" custScaleX="129530" custScaleY="138447" custLinFactNeighborX="8232" custLinFactNeighborY="-974">
        <dgm:presLayoutVars>
          <dgm:chMax val="0"/>
          <dgm:bulletEnabled val="1"/>
        </dgm:presLayoutVars>
      </dgm:prSet>
      <dgm:spPr/>
    </dgm:pt>
    <dgm:pt modelId="{8041736C-7342-4E33-A763-88CD2F33BFA2}" type="pres">
      <dgm:prSet presAssocID="{06B87A2E-7065-49A5-83C3-9C2F2E884D64}" presName="negativeSpace" presStyleCnt="0"/>
      <dgm:spPr/>
    </dgm:pt>
    <dgm:pt modelId="{3907E945-A2A8-4FBE-9F6F-177FCB0EF3F7}" type="pres">
      <dgm:prSet presAssocID="{06B87A2E-7065-49A5-83C3-9C2F2E884D64}" presName="childText" presStyleLbl="conFgAcc1" presStyleIdx="2" presStyleCnt="4">
        <dgm:presLayoutVars>
          <dgm:bulletEnabled val="1"/>
        </dgm:presLayoutVars>
      </dgm:prSet>
      <dgm:spPr/>
    </dgm:pt>
    <dgm:pt modelId="{F949B9A7-EC1A-4AB8-866C-D9877B635721}" type="pres">
      <dgm:prSet presAssocID="{E12CE68D-F6CF-4E27-8411-C96DCC38BE26}" presName="spaceBetweenRectangles" presStyleCnt="0"/>
      <dgm:spPr/>
    </dgm:pt>
    <dgm:pt modelId="{B1F89EB6-7CA1-4B48-B394-44F10A9363EB}" type="pres">
      <dgm:prSet presAssocID="{604DC622-934F-4C4E-B244-2D5C58220843}" presName="parentLin" presStyleCnt="0"/>
      <dgm:spPr/>
    </dgm:pt>
    <dgm:pt modelId="{0866A89B-8833-4996-8A06-5C88B096B87F}" type="pres">
      <dgm:prSet presAssocID="{604DC622-934F-4C4E-B244-2D5C58220843}" presName="parentLeftMargin" presStyleLbl="node1" presStyleIdx="2" presStyleCnt="4"/>
      <dgm:spPr/>
    </dgm:pt>
    <dgm:pt modelId="{7D910732-4CCB-4510-86E6-AE80BED70954}" type="pres">
      <dgm:prSet presAssocID="{604DC622-934F-4C4E-B244-2D5C58220843}" presName="parentText" presStyleLbl="node1" presStyleIdx="3" presStyleCnt="4" custScaleX="130281" custScaleY="143771">
        <dgm:presLayoutVars>
          <dgm:chMax val="0"/>
          <dgm:bulletEnabled val="1"/>
        </dgm:presLayoutVars>
      </dgm:prSet>
      <dgm:spPr/>
    </dgm:pt>
    <dgm:pt modelId="{A5332096-206B-4F06-B5C2-90CAE97553FB}" type="pres">
      <dgm:prSet presAssocID="{604DC622-934F-4C4E-B244-2D5C58220843}" presName="negativeSpace" presStyleCnt="0"/>
      <dgm:spPr/>
    </dgm:pt>
    <dgm:pt modelId="{E6BF5793-EFCE-484E-888F-0240E7290CC7}" type="pres">
      <dgm:prSet presAssocID="{604DC622-934F-4C4E-B244-2D5C58220843}" presName="childText" presStyleLbl="conFgAcc1" presStyleIdx="3" presStyleCnt="4">
        <dgm:presLayoutVars>
          <dgm:bulletEnabled val="1"/>
        </dgm:presLayoutVars>
      </dgm:prSet>
      <dgm:spPr/>
    </dgm:pt>
  </dgm:ptLst>
  <dgm:cxnLst>
    <dgm:cxn modelId="{9E32A916-4CC9-41A3-965E-ECD6B5293CDA}" type="presOf" srcId="{06B87A2E-7065-49A5-83C3-9C2F2E884D64}" destId="{4EBD27D4-DAC3-418D-B1A9-BF865B13FABA}" srcOrd="1" destOrd="0" presId="urn:microsoft.com/office/officeart/2005/8/layout/list1"/>
    <dgm:cxn modelId="{04BF7E1F-C35D-4F2E-8A36-EA16DEADA90F}" type="presOf" srcId="{604DC622-934F-4C4E-B244-2D5C58220843}" destId="{0866A89B-8833-4996-8A06-5C88B096B87F}" srcOrd="0" destOrd="0" presId="urn:microsoft.com/office/officeart/2005/8/layout/list1"/>
    <dgm:cxn modelId="{FD37C228-CFE0-48FC-9998-B58F20E69A57}" type="presOf" srcId="{06B87A2E-7065-49A5-83C3-9C2F2E884D64}" destId="{EB288A78-07C2-4DEC-8A25-7CFBD10341DF}" srcOrd="0" destOrd="0" presId="urn:microsoft.com/office/officeart/2005/8/layout/list1"/>
    <dgm:cxn modelId="{E0BA2C3C-7CE2-467A-B7FA-37901696920B}" type="presOf" srcId="{F81A3211-6917-434A-AEF5-2EE4CFBB6A28}" destId="{E268C560-A732-4A8A-A182-6269788E8982}" srcOrd="1" destOrd="0" presId="urn:microsoft.com/office/officeart/2005/8/layout/list1"/>
    <dgm:cxn modelId="{81E6E53C-3B35-4DB0-BC99-5F79105BF541}" srcId="{5F342705-CAB8-4793-88F4-EA920B1E279E}" destId="{F54B4292-B9CA-4862-B9A1-57A368D7C0A4}" srcOrd="1" destOrd="0" parTransId="{61B4033C-E264-4B82-835C-2C3AC802EEDE}" sibTransId="{D406649D-56F0-44B7-A54F-D4209619A337}"/>
    <dgm:cxn modelId="{B837E669-0A8A-428A-A69F-8B17D1166B74}" type="presOf" srcId="{5F342705-CAB8-4793-88F4-EA920B1E279E}" destId="{17455099-6B4E-48F6-8904-C0DB3EB59BC1}" srcOrd="0" destOrd="0" presId="urn:microsoft.com/office/officeart/2005/8/layout/list1"/>
    <dgm:cxn modelId="{90D0834D-F5AD-4E40-861F-F0059E375C4F}" srcId="{5F342705-CAB8-4793-88F4-EA920B1E279E}" destId="{F81A3211-6917-434A-AEF5-2EE4CFBB6A28}" srcOrd="0" destOrd="0" parTransId="{D49D4181-8C0F-494C-A53C-1C4144369BBF}" sibTransId="{7E7D4E5B-C180-4020-8732-8912860DB327}"/>
    <dgm:cxn modelId="{2ED94D70-9B5E-410B-8D2B-3C63425CEED1}" type="presOf" srcId="{604DC622-934F-4C4E-B244-2D5C58220843}" destId="{7D910732-4CCB-4510-86E6-AE80BED70954}" srcOrd="1" destOrd="0" presId="urn:microsoft.com/office/officeart/2005/8/layout/list1"/>
    <dgm:cxn modelId="{A03A7277-CCA1-4477-AD44-E3DB491EBFDF}" type="presOf" srcId="{F54B4292-B9CA-4862-B9A1-57A368D7C0A4}" destId="{D43573C0-86C2-4FE9-86F0-411562D05509}" srcOrd="0" destOrd="0" presId="urn:microsoft.com/office/officeart/2005/8/layout/list1"/>
    <dgm:cxn modelId="{3A390958-0A6F-4E8E-B38E-B7C3C1C81637}" type="presOf" srcId="{F54B4292-B9CA-4862-B9A1-57A368D7C0A4}" destId="{A1FD2893-2341-4C10-8129-EC8840F5D5B7}" srcOrd="1" destOrd="0" presId="urn:microsoft.com/office/officeart/2005/8/layout/list1"/>
    <dgm:cxn modelId="{47E588A4-6504-43EE-A089-5712D7A12DAC}" type="presOf" srcId="{F81A3211-6917-434A-AEF5-2EE4CFBB6A28}" destId="{B79D2C76-B78F-45ED-A42F-2006C4EEDE1A}" srcOrd="0" destOrd="0" presId="urn:microsoft.com/office/officeart/2005/8/layout/list1"/>
    <dgm:cxn modelId="{479BFDBC-7A3A-4773-AE5E-F63AE98B4E9E}" srcId="{5F342705-CAB8-4793-88F4-EA920B1E279E}" destId="{604DC622-934F-4C4E-B244-2D5C58220843}" srcOrd="3" destOrd="0" parTransId="{1C67B4D7-B460-4059-93F9-68B6875C2E3C}" sibTransId="{9B1DB8D3-AB43-41E3-9040-4CFEAF6E69E1}"/>
    <dgm:cxn modelId="{CF0CD6CB-FB40-43E9-B9D1-B21A0AEF9587}" srcId="{5F342705-CAB8-4793-88F4-EA920B1E279E}" destId="{06B87A2E-7065-49A5-83C3-9C2F2E884D64}" srcOrd="2" destOrd="0" parTransId="{400FB103-D52A-49C4-9F82-A9427985B480}" sibTransId="{E12CE68D-F6CF-4E27-8411-C96DCC38BE26}"/>
    <dgm:cxn modelId="{B13032E4-F5E6-45E2-ADCE-0C6CBAE88894}" type="presParOf" srcId="{17455099-6B4E-48F6-8904-C0DB3EB59BC1}" destId="{C217F473-8933-4157-8014-61D08E92281E}" srcOrd="0" destOrd="0" presId="urn:microsoft.com/office/officeart/2005/8/layout/list1"/>
    <dgm:cxn modelId="{2468C0FB-C814-4A69-88A4-0DA0CE78B904}" type="presParOf" srcId="{C217F473-8933-4157-8014-61D08E92281E}" destId="{B79D2C76-B78F-45ED-A42F-2006C4EEDE1A}" srcOrd="0" destOrd="0" presId="urn:microsoft.com/office/officeart/2005/8/layout/list1"/>
    <dgm:cxn modelId="{BB440466-9D61-45D5-B52A-5874841F8260}" type="presParOf" srcId="{C217F473-8933-4157-8014-61D08E92281E}" destId="{E268C560-A732-4A8A-A182-6269788E8982}" srcOrd="1" destOrd="0" presId="urn:microsoft.com/office/officeart/2005/8/layout/list1"/>
    <dgm:cxn modelId="{6B471E94-18FE-47DE-85DC-20821F98898E}" type="presParOf" srcId="{17455099-6B4E-48F6-8904-C0DB3EB59BC1}" destId="{CE2CC656-B76B-49A2-B958-93B249E067E1}" srcOrd="1" destOrd="0" presId="urn:microsoft.com/office/officeart/2005/8/layout/list1"/>
    <dgm:cxn modelId="{14F32860-D449-4E73-AEB1-9619333FABA0}" type="presParOf" srcId="{17455099-6B4E-48F6-8904-C0DB3EB59BC1}" destId="{911FBF46-E392-4224-B3F2-E75F3B8B8B0E}" srcOrd="2" destOrd="0" presId="urn:microsoft.com/office/officeart/2005/8/layout/list1"/>
    <dgm:cxn modelId="{D77780B2-0A96-49DA-B6E8-CC3484EC32BF}" type="presParOf" srcId="{17455099-6B4E-48F6-8904-C0DB3EB59BC1}" destId="{A50439BE-0F0C-4F2B-9977-547ED4E829F0}" srcOrd="3" destOrd="0" presId="urn:microsoft.com/office/officeart/2005/8/layout/list1"/>
    <dgm:cxn modelId="{A91E114D-CA22-495D-B41E-42A342F611FB}" type="presParOf" srcId="{17455099-6B4E-48F6-8904-C0DB3EB59BC1}" destId="{BA0B6C5E-C27D-43D4-8471-275600C0273C}" srcOrd="4" destOrd="0" presId="urn:microsoft.com/office/officeart/2005/8/layout/list1"/>
    <dgm:cxn modelId="{08B42783-60AD-4667-94E4-FE341481CF88}" type="presParOf" srcId="{BA0B6C5E-C27D-43D4-8471-275600C0273C}" destId="{D43573C0-86C2-4FE9-86F0-411562D05509}" srcOrd="0" destOrd="0" presId="urn:microsoft.com/office/officeart/2005/8/layout/list1"/>
    <dgm:cxn modelId="{0C246299-85D9-418E-ACE5-202EFEC2FE4E}" type="presParOf" srcId="{BA0B6C5E-C27D-43D4-8471-275600C0273C}" destId="{A1FD2893-2341-4C10-8129-EC8840F5D5B7}" srcOrd="1" destOrd="0" presId="urn:microsoft.com/office/officeart/2005/8/layout/list1"/>
    <dgm:cxn modelId="{CEA78882-EA4D-4FE6-9BF5-531602FEF9D3}" type="presParOf" srcId="{17455099-6B4E-48F6-8904-C0DB3EB59BC1}" destId="{3B40FE76-E09F-4FEC-B194-29D2D7889A00}" srcOrd="5" destOrd="0" presId="urn:microsoft.com/office/officeart/2005/8/layout/list1"/>
    <dgm:cxn modelId="{5B81273A-25BA-4999-9504-BB924D6C282C}" type="presParOf" srcId="{17455099-6B4E-48F6-8904-C0DB3EB59BC1}" destId="{0FAE76F4-B7C9-471E-AF95-D2DCE7FF656D}" srcOrd="6" destOrd="0" presId="urn:microsoft.com/office/officeart/2005/8/layout/list1"/>
    <dgm:cxn modelId="{C6B998AF-5DED-4FF8-A2EB-17E9ED0EC665}" type="presParOf" srcId="{17455099-6B4E-48F6-8904-C0DB3EB59BC1}" destId="{3AFC62A5-0FFE-46E4-9E2F-11B5144EE83C}" srcOrd="7" destOrd="0" presId="urn:microsoft.com/office/officeart/2005/8/layout/list1"/>
    <dgm:cxn modelId="{6725A794-DB8A-4EEC-899F-7600BA336146}" type="presParOf" srcId="{17455099-6B4E-48F6-8904-C0DB3EB59BC1}" destId="{0A5AA3D9-3743-429A-A606-3B239F1C9453}" srcOrd="8" destOrd="0" presId="urn:microsoft.com/office/officeart/2005/8/layout/list1"/>
    <dgm:cxn modelId="{9690E7FB-6D90-41BC-9C3D-16573AAC9C2B}" type="presParOf" srcId="{0A5AA3D9-3743-429A-A606-3B239F1C9453}" destId="{EB288A78-07C2-4DEC-8A25-7CFBD10341DF}" srcOrd="0" destOrd="0" presId="urn:microsoft.com/office/officeart/2005/8/layout/list1"/>
    <dgm:cxn modelId="{A1F67868-4ECE-4598-BCFB-4276079D0F83}" type="presParOf" srcId="{0A5AA3D9-3743-429A-A606-3B239F1C9453}" destId="{4EBD27D4-DAC3-418D-B1A9-BF865B13FABA}" srcOrd="1" destOrd="0" presId="urn:microsoft.com/office/officeart/2005/8/layout/list1"/>
    <dgm:cxn modelId="{0C569222-5147-422D-9F85-834AFD50AD81}" type="presParOf" srcId="{17455099-6B4E-48F6-8904-C0DB3EB59BC1}" destId="{8041736C-7342-4E33-A763-88CD2F33BFA2}" srcOrd="9" destOrd="0" presId="urn:microsoft.com/office/officeart/2005/8/layout/list1"/>
    <dgm:cxn modelId="{37559B4C-2DAE-4D64-B467-209A2C5D9BA5}" type="presParOf" srcId="{17455099-6B4E-48F6-8904-C0DB3EB59BC1}" destId="{3907E945-A2A8-4FBE-9F6F-177FCB0EF3F7}" srcOrd="10" destOrd="0" presId="urn:microsoft.com/office/officeart/2005/8/layout/list1"/>
    <dgm:cxn modelId="{71198A5E-A5E5-47FE-B1D2-5A530EF3F2BD}" type="presParOf" srcId="{17455099-6B4E-48F6-8904-C0DB3EB59BC1}" destId="{F949B9A7-EC1A-4AB8-866C-D9877B635721}" srcOrd="11" destOrd="0" presId="urn:microsoft.com/office/officeart/2005/8/layout/list1"/>
    <dgm:cxn modelId="{674D4122-F515-4C36-B16E-96A003D90AA5}" type="presParOf" srcId="{17455099-6B4E-48F6-8904-C0DB3EB59BC1}" destId="{B1F89EB6-7CA1-4B48-B394-44F10A9363EB}" srcOrd="12" destOrd="0" presId="urn:microsoft.com/office/officeart/2005/8/layout/list1"/>
    <dgm:cxn modelId="{D6208093-9152-4056-93B8-C9122357FEAB}" type="presParOf" srcId="{B1F89EB6-7CA1-4B48-B394-44F10A9363EB}" destId="{0866A89B-8833-4996-8A06-5C88B096B87F}" srcOrd="0" destOrd="0" presId="urn:microsoft.com/office/officeart/2005/8/layout/list1"/>
    <dgm:cxn modelId="{B30D3050-B470-4D55-A543-B658155B35EE}" type="presParOf" srcId="{B1F89EB6-7CA1-4B48-B394-44F10A9363EB}" destId="{7D910732-4CCB-4510-86E6-AE80BED70954}" srcOrd="1" destOrd="0" presId="urn:microsoft.com/office/officeart/2005/8/layout/list1"/>
    <dgm:cxn modelId="{42C1EEC6-2CDB-4650-9EFF-4EA5DE7E323F}" type="presParOf" srcId="{17455099-6B4E-48F6-8904-C0DB3EB59BC1}" destId="{A5332096-206B-4F06-B5C2-90CAE97553FB}" srcOrd="13" destOrd="0" presId="urn:microsoft.com/office/officeart/2005/8/layout/list1"/>
    <dgm:cxn modelId="{B4DB64FD-1F1E-4D03-BA0E-004978A840CC}" type="presParOf" srcId="{17455099-6B4E-48F6-8904-C0DB3EB59BC1}" destId="{E6BF5793-EFCE-484E-888F-0240E7290CC7}"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2E81CDF-9DB1-48E0-AA1F-8B93586ED3BE}"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094D0B7B-3354-4228-85A4-CAB6402A175F}">
      <dgm:prSet phldrT="[Text]" custT="1"/>
      <dgm:spPr>
        <a:solidFill>
          <a:srgbClr val="E89A50"/>
        </a:solidFill>
      </dgm:spPr>
      <dgm:t>
        <a:bodyPr/>
        <a:lstStyle/>
        <a:p>
          <a:pPr algn="ctr"/>
          <a:r>
            <a:rPr lang="en-US" sz="3800">
              <a:solidFill>
                <a:schemeClr val="tx1"/>
              </a:solidFill>
            </a:rPr>
            <a:t>LEVEL 1</a:t>
          </a:r>
        </a:p>
        <a:p>
          <a:pPr algn="l" rtl="0"/>
          <a:r>
            <a:rPr lang="en-US" sz="1800">
              <a:solidFill>
                <a:schemeClr val="tx1"/>
              </a:solidFill>
            </a:rPr>
            <a:t>Includes basic data integrity checks that occur during the process of loading data via API transactions into the Individual Operational Data Store (IODS) in the Landing Zone. Data that fails Level 1 validations does not enter the IODS. </a:t>
          </a:r>
        </a:p>
      </dgm:t>
    </dgm:pt>
    <dgm:pt modelId="{C9943B71-8049-48A4-ADEC-D53F2FAE7381}" type="parTrans" cxnId="{7A93F8D5-A911-4216-9970-D67E1E7A180F}">
      <dgm:prSet/>
      <dgm:spPr/>
      <dgm:t>
        <a:bodyPr/>
        <a:lstStyle/>
        <a:p>
          <a:endParaRPr lang="en-US"/>
        </a:p>
      </dgm:t>
    </dgm:pt>
    <dgm:pt modelId="{AA229899-3ED5-45D4-BCCA-7B0481574C54}" type="sibTrans" cxnId="{7A93F8D5-A911-4216-9970-D67E1E7A180F}">
      <dgm:prSet/>
      <dgm:spPr/>
      <dgm:t>
        <a:bodyPr/>
        <a:lstStyle/>
        <a:p>
          <a:endParaRPr lang="en-US"/>
        </a:p>
      </dgm:t>
    </dgm:pt>
    <dgm:pt modelId="{2176DE02-50B4-4D17-B0DD-01AD97991D80}">
      <dgm:prSet phldrT="[Text]" custT="1"/>
      <dgm:spPr>
        <a:solidFill>
          <a:srgbClr val="0082C8"/>
        </a:solidFill>
      </dgm:spPr>
      <dgm:t>
        <a:bodyPr/>
        <a:lstStyle/>
        <a:p>
          <a:pPr algn="ctr"/>
          <a:r>
            <a:rPr lang="en-US" sz="3800" kern="1200">
              <a:solidFill>
                <a:schemeClr val="tx1"/>
              </a:solidFill>
              <a:latin typeface="Calibri" panose="020F0502020204030204"/>
              <a:ea typeface="+mn-ea"/>
              <a:cs typeface="+mn-cs"/>
            </a:rPr>
            <a:t>LEVEL 1.5</a:t>
          </a:r>
        </a:p>
        <a:p>
          <a:pPr algn="l"/>
          <a:r>
            <a:rPr lang="en-US" sz="1800" kern="1200">
              <a:solidFill>
                <a:schemeClr val="tx1"/>
              </a:solidFill>
            </a:rPr>
            <a:t>Includes filters that prevent invalid or non-TSDS data from being loaded into TSDS. These filters include Unique ID checks, descriptor value checks, Do Not Report flag checks, and Course ID checks. </a:t>
          </a:r>
        </a:p>
      </dgm:t>
    </dgm:pt>
    <dgm:pt modelId="{F07DD48B-FA4C-42F8-AE32-BCD5BB46CA09}" type="parTrans" cxnId="{0E9251D8-6E5E-46F5-BD49-06DC5A1BEEA1}">
      <dgm:prSet/>
      <dgm:spPr/>
      <dgm:t>
        <a:bodyPr/>
        <a:lstStyle/>
        <a:p>
          <a:endParaRPr lang="en-US"/>
        </a:p>
      </dgm:t>
    </dgm:pt>
    <dgm:pt modelId="{4EA0E681-E7B5-4C6D-A5EC-2735083E3AFC}" type="sibTrans" cxnId="{0E9251D8-6E5E-46F5-BD49-06DC5A1BEEA1}">
      <dgm:prSet/>
      <dgm:spPr/>
      <dgm:t>
        <a:bodyPr/>
        <a:lstStyle/>
        <a:p>
          <a:endParaRPr lang="en-US"/>
        </a:p>
      </dgm:t>
    </dgm:pt>
    <dgm:pt modelId="{DE66A6CA-1727-409F-B78B-DF20F1F2077B}">
      <dgm:prSet phldrT="[Text]" custT="1"/>
      <dgm:spPr>
        <a:solidFill>
          <a:srgbClr val="00B5CA"/>
        </a:solidFill>
      </dgm:spPr>
      <dgm:t>
        <a:bodyPr/>
        <a:lstStyle/>
        <a:p>
          <a:pPr algn="ctr">
            <a:spcAft>
              <a:spcPts val="1200"/>
            </a:spcAft>
          </a:pPr>
          <a:r>
            <a:rPr lang="en-US" sz="3800" kern="1200">
              <a:solidFill>
                <a:schemeClr val="tx1"/>
              </a:solidFill>
              <a:latin typeface="Calibri" panose="020F0502020204030204"/>
              <a:ea typeface="+mn-ea"/>
              <a:cs typeface="+mn-cs"/>
            </a:rPr>
            <a:t>LEVEL 3</a:t>
          </a:r>
        </a:p>
        <a:p>
          <a:pPr algn="l" rtl="0">
            <a:spcAft>
              <a:spcPct val="35000"/>
            </a:spcAft>
          </a:pPr>
          <a:r>
            <a:rPr lang="en-US" sz="1800" kern="1200">
              <a:solidFill>
                <a:schemeClr val="tx1"/>
              </a:solidFill>
            </a:rPr>
            <a:t>Business rules that are executed in TSDS. Level 3 validations contain all Level 2 validations, plus any additional validations required for the TSDS submissions. Fatal errors prevent TSDS submissions from being completed or finalized. </a:t>
          </a:r>
        </a:p>
      </dgm:t>
    </dgm:pt>
    <dgm:pt modelId="{53764883-DDB8-48A2-B7CD-684A5DB6CFFB}" type="parTrans" cxnId="{B5D7C5C6-AA26-4E14-B072-86BA1AFC3B0F}">
      <dgm:prSet/>
      <dgm:spPr/>
      <dgm:t>
        <a:bodyPr/>
        <a:lstStyle/>
        <a:p>
          <a:endParaRPr lang="en-US"/>
        </a:p>
      </dgm:t>
    </dgm:pt>
    <dgm:pt modelId="{C33C2066-8E76-46AD-A26D-366EF5CF3B66}" type="sibTrans" cxnId="{B5D7C5C6-AA26-4E14-B072-86BA1AFC3B0F}">
      <dgm:prSet/>
      <dgm:spPr/>
      <dgm:t>
        <a:bodyPr/>
        <a:lstStyle/>
        <a:p>
          <a:endParaRPr lang="en-US"/>
        </a:p>
      </dgm:t>
    </dgm:pt>
    <dgm:pt modelId="{C65F44F4-8E6B-4D98-B9E7-91CD55BA9B18}">
      <dgm:prSet phldrT="[Text]" custT="1"/>
      <dgm:spPr>
        <a:solidFill>
          <a:srgbClr val="73C6A2"/>
        </a:solidFill>
      </dgm:spPr>
      <dgm:t>
        <a:bodyPr/>
        <a:lstStyle/>
        <a:p>
          <a:pPr algn="ctr" rtl="0"/>
          <a:r>
            <a:rPr lang="en-US" sz="3800" kern="1200">
              <a:solidFill>
                <a:prstClr val="black"/>
              </a:solidFill>
              <a:latin typeface="Calibri" panose="020F0502020204030204"/>
              <a:ea typeface="+mn-ea"/>
              <a:cs typeface="+mn-cs"/>
            </a:rPr>
            <a:t>LEVEL 2</a:t>
          </a:r>
        </a:p>
        <a:p>
          <a:pPr algn="l" rtl="0"/>
          <a:r>
            <a:rPr lang="en-US" sz="1800" kern="1200">
              <a:solidFill>
                <a:schemeClr val="tx1"/>
              </a:solidFill>
            </a:rPr>
            <a:t>Business rules that are executed on the data destined for TSDS. Fatal, Special Warning, and Warning validation errors do not prevent data from being loaded to TSDS.</a:t>
          </a:r>
        </a:p>
      </dgm:t>
    </dgm:pt>
    <dgm:pt modelId="{B673BC88-B513-4468-8842-6729D92F684C}" type="sibTrans" cxnId="{2DBF732E-09DF-4E3F-B172-9E937F62FF8D}">
      <dgm:prSet/>
      <dgm:spPr/>
      <dgm:t>
        <a:bodyPr/>
        <a:lstStyle/>
        <a:p>
          <a:endParaRPr lang="en-US"/>
        </a:p>
      </dgm:t>
    </dgm:pt>
    <dgm:pt modelId="{44D6598C-2500-42D3-8CFB-21172CF7990B}" type="parTrans" cxnId="{2DBF732E-09DF-4E3F-B172-9E937F62FF8D}">
      <dgm:prSet/>
      <dgm:spPr/>
      <dgm:t>
        <a:bodyPr/>
        <a:lstStyle/>
        <a:p>
          <a:endParaRPr lang="en-US"/>
        </a:p>
      </dgm:t>
    </dgm:pt>
    <dgm:pt modelId="{5FDB7D2B-11A3-4253-888A-BEC58DA55301}" type="pres">
      <dgm:prSet presAssocID="{C2E81CDF-9DB1-48E0-AA1F-8B93586ED3BE}" presName="diagram" presStyleCnt="0">
        <dgm:presLayoutVars>
          <dgm:dir/>
          <dgm:resizeHandles val="exact"/>
        </dgm:presLayoutVars>
      </dgm:prSet>
      <dgm:spPr/>
    </dgm:pt>
    <dgm:pt modelId="{1BA6D669-F8AE-4063-99B4-C60C1ADA3FF4}" type="pres">
      <dgm:prSet presAssocID="{094D0B7B-3354-4228-85A4-CAB6402A175F}" presName="node" presStyleLbl="node1" presStyleIdx="0" presStyleCnt="4" custLinFactNeighborY="-6929">
        <dgm:presLayoutVars>
          <dgm:bulletEnabled val="1"/>
        </dgm:presLayoutVars>
      </dgm:prSet>
      <dgm:spPr/>
    </dgm:pt>
    <dgm:pt modelId="{6F122F09-B743-460E-9C2B-7839FC6EC1E6}" type="pres">
      <dgm:prSet presAssocID="{AA229899-3ED5-45D4-BCCA-7B0481574C54}" presName="sibTrans" presStyleCnt="0"/>
      <dgm:spPr/>
    </dgm:pt>
    <dgm:pt modelId="{EB25C29A-D47F-46FC-AFFD-D352D7DECC37}" type="pres">
      <dgm:prSet presAssocID="{2176DE02-50B4-4D17-B0DD-01AD97991D80}" presName="node" presStyleLbl="node1" presStyleIdx="1" presStyleCnt="4" custLinFactNeighborY="-6929">
        <dgm:presLayoutVars>
          <dgm:bulletEnabled val="1"/>
        </dgm:presLayoutVars>
      </dgm:prSet>
      <dgm:spPr/>
    </dgm:pt>
    <dgm:pt modelId="{16DB6AC7-1541-4428-AAAE-EE1CBDB6D0B5}" type="pres">
      <dgm:prSet presAssocID="{4EA0E681-E7B5-4C6D-A5EC-2735083E3AFC}" presName="sibTrans" presStyleCnt="0"/>
      <dgm:spPr/>
    </dgm:pt>
    <dgm:pt modelId="{C09ACF61-DD36-4F93-A22B-373ADC4C5467}" type="pres">
      <dgm:prSet presAssocID="{C65F44F4-8E6B-4D98-B9E7-91CD55BA9B18}" presName="node" presStyleLbl="node1" presStyleIdx="2" presStyleCnt="4" custLinFactNeighborY="-5863">
        <dgm:presLayoutVars>
          <dgm:bulletEnabled val="1"/>
        </dgm:presLayoutVars>
      </dgm:prSet>
      <dgm:spPr/>
    </dgm:pt>
    <dgm:pt modelId="{88300204-9B16-4860-9984-57D29EB39EA1}" type="pres">
      <dgm:prSet presAssocID="{B673BC88-B513-4468-8842-6729D92F684C}" presName="sibTrans" presStyleCnt="0"/>
      <dgm:spPr/>
    </dgm:pt>
    <dgm:pt modelId="{6AE4E75B-9CC3-41A3-BEB8-297D800EFEDB}" type="pres">
      <dgm:prSet presAssocID="{DE66A6CA-1727-409F-B78B-DF20F1F2077B}" presName="node" presStyleLbl="node1" presStyleIdx="3" presStyleCnt="4" custLinFactNeighborY="-5863">
        <dgm:presLayoutVars>
          <dgm:bulletEnabled val="1"/>
        </dgm:presLayoutVars>
      </dgm:prSet>
      <dgm:spPr/>
    </dgm:pt>
  </dgm:ptLst>
  <dgm:cxnLst>
    <dgm:cxn modelId="{9E381C0F-6A70-451A-9A9E-811292548728}" type="presOf" srcId="{C2E81CDF-9DB1-48E0-AA1F-8B93586ED3BE}" destId="{5FDB7D2B-11A3-4253-888A-BEC58DA55301}" srcOrd="0" destOrd="0" presId="urn:microsoft.com/office/officeart/2005/8/layout/default"/>
    <dgm:cxn modelId="{2DBF732E-09DF-4E3F-B172-9E937F62FF8D}" srcId="{C2E81CDF-9DB1-48E0-AA1F-8B93586ED3BE}" destId="{C65F44F4-8E6B-4D98-B9E7-91CD55BA9B18}" srcOrd="2" destOrd="0" parTransId="{44D6598C-2500-42D3-8CFB-21172CF7990B}" sibTransId="{B673BC88-B513-4468-8842-6729D92F684C}"/>
    <dgm:cxn modelId="{68AC2C5C-6891-4E89-9209-99EF2C0C226E}" type="presOf" srcId="{094D0B7B-3354-4228-85A4-CAB6402A175F}" destId="{1BA6D669-F8AE-4063-99B4-C60C1ADA3FF4}" srcOrd="0" destOrd="0" presId="urn:microsoft.com/office/officeart/2005/8/layout/default"/>
    <dgm:cxn modelId="{475F6D4F-DF1E-4E1B-AAEB-24186C1C495C}" type="presOf" srcId="{DE66A6CA-1727-409F-B78B-DF20F1F2077B}" destId="{6AE4E75B-9CC3-41A3-BEB8-297D800EFEDB}" srcOrd="0" destOrd="0" presId="urn:microsoft.com/office/officeart/2005/8/layout/default"/>
    <dgm:cxn modelId="{4E680C84-6267-43F8-B6B5-8C87FCB73952}" type="presOf" srcId="{C65F44F4-8E6B-4D98-B9E7-91CD55BA9B18}" destId="{C09ACF61-DD36-4F93-A22B-373ADC4C5467}" srcOrd="0" destOrd="0" presId="urn:microsoft.com/office/officeart/2005/8/layout/default"/>
    <dgm:cxn modelId="{B5D7C5C6-AA26-4E14-B072-86BA1AFC3B0F}" srcId="{C2E81CDF-9DB1-48E0-AA1F-8B93586ED3BE}" destId="{DE66A6CA-1727-409F-B78B-DF20F1F2077B}" srcOrd="3" destOrd="0" parTransId="{53764883-DDB8-48A2-B7CD-684A5DB6CFFB}" sibTransId="{C33C2066-8E76-46AD-A26D-366EF5CF3B66}"/>
    <dgm:cxn modelId="{7A93F8D5-A911-4216-9970-D67E1E7A180F}" srcId="{C2E81CDF-9DB1-48E0-AA1F-8B93586ED3BE}" destId="{094D0B7B-3354-4228-85A4-CAB6402A175F}" srcOrd="0" destOrd="0" parTransId="{C9943B71-8049-48A4-ADEC-D53F2FAE7381}" sibTransId="{AA229899-3ED5-45D4-BCCA-7B0481574C54}"/>
    <dgm:cxn modelId="{15E7FED5-E8D5-46FD-8916-28DF47B422E3}" type="presOf" srcId="{2176DE02-50B4-4D17-B0DD-01AD97991D80}" destId="{EB25C29A-D47F-46FC-AFFD-D352D7DECC37}" srcOrd="0" destOrd="0" presId="urn:microsoft.com/office/officeart/2005/8/layout/default"/>
    <dgm:cxn modelId="{0E9251D8-6E5E-46F5-BD49-06DC5A1BEEA1}" srcId="{C2E81CDF-9DB1-48E0-AA1F-8B93586ED3BE}" destId="{2176DE02-50B4-4D17-B0DD-01AD97991D80}" srcOrd="1" destOrd="0" parTransId="{F07DD48B-FA4C-42F8-AE32-BCD5BB46CA09}" sibTransId="{4EA0E681-E7B5-4C6D-A5EC-2735083E3AFC}"/>
    <dgm:cxn modelId="{32A5F773-ABE0-4A52-9FAC-6CA6E74BDD33}" type="presParOf" srcId="{5FDB7D2B-11A3-4253-888A-BEC58DA55301}" destId="{1BA6D669-F8AE-4063-99B4-C60C1ADA3FF4}" srcOrd="0" destOrd="0" presId="urn:microsoft.com/office/officeart/2005/8/layout/default"/>
    <dgm:cxn modelId="{887BDD84-9121-4984-82A6-A1AC62530676}" type="presParOf" srcId="{5FDB7D2B-11A3-4253-888A-BEC58DA55301}" destId="{6F122F09-B743-460E-9C2B-7839FC6EC1E6}" srcOrd="1" destOrd="0" presId="urn:microsoft.com/office/officeart/2005/8/layout/default"/>
    <dgm:cxn modelId="{020904C6-181C-48CA-BA31-6B08BA781F56}" type="presParOf" srcId="{5FDB7D2B-11A3-4253-888A-BEC58DA55301}" destId="{EB25C29A-D47F-46FC-AFFD-D352D7DECC37}" srcOrd="2" destOrd="0" presId="urn:microsoft.com/office/officeart/2005/8/layout/default"/>
    <dgm:cxn modelId="{0BF92280-6F9D-4607-B600-A908F5904C53}" type="presParOf" srcId="{5FDB7D2B-11A3-4253-888A-BEC58DA55301}" destId="{16DB6AC7-1541-4428-AAAE-EE1CBDB6D0B5}" srcOrd="3" destOrd="0" presId="urn:microsoft.com/office/officeart/2005/8/layout/default"/>
    <dgm:cxn modelId="{D78654FF-5FD4-4389-B8E8-F4E662B979C9}" type="presParOf" srcId="{5FDB7D2B-11A3-4253-888A-BEC58DA55301}" destId="{C09ACF61-DD36-4F93-A22B-373ADC4C5467}" srcOrd="4" destOrd="0" presId="urn:microsoft.com/office/officeart/2005/8/layout/default"/>
    <dgm:cxn modelId="{FC0AD703-8A97-4980-ACD4-200EF2B45FD4}" type="presParOf" srcId="{5FDB7D2B-11A3-4253-888A-BEC58DA55301}" destId="{88300204-9B16-4860-9984-57D29EB39EA1}" srcOrd="5" destOrd="0" presId="urn:microsoft.com/office/officeart/2005/8/layout/default"/>
    <dgm:cxn modelId="{470A90B4-8AEF-405D-9837-960DE87CC50E}" type="presParOf" srcId="{5FDB7D2B-11A3-4253-888A-BEC58DA55301}" destId="{6AE4E75B-9CC3-41A3-BEB8-297D800EFEDB}"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DB7A836-5143-409B-9A16-731EFADB2763}"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5F4D30D-B72E-464F-8A20-0A530DA80C9B}">
      <dgm:prSet custT="1"/>
      <dgm:spPr/>
      <dgm:t>
        <a:bodyPr anchor="ctr" anchorCtr="0"/>
        <a:lstStyle/>
        <a:p>
          <a:pPr>
            <a:lnSpc>
              <a:spcPct val="100000"/>
            </a:lnSpc>
          </a:pPr>
          <a:r>
            <a:rPr lang="en-US" sz="1800" b="0"/>
            <a:t>This is a </a:t>
          </a:r>
          <a:r>
            <a:rPr lang="en-US" sz="1800" b="1"/>
            <a:t>system upgrade, </a:t>
          </a:r>
          <a:r>
            <a:rPr lang="en-US" sz="1800" b="0"/>
            <a:t>not a system replacement. </a:t>
          </a:r>
        </a:p>
      </dgm:t>
    </dgm:pt>
    <dgm:pt modelId="{33327C62-3D7D-40A2-8758-64D856EC2178}" type="parTrans" cxnId="{A68AC32B-28B1-4F05-95D3-C932320D0AE9}">
      <dgm:prSet/>
      <dgm:spPr/>
      <dgm:t>
        <a:bodyPr/>
        <a:lstStyle/>
        <a:p>
          <a:endParaRPr lang="en-US"/>
        </a:p>
      </dgm:t>
    </dgm:pt>
    <dgm:pt modelId="{C2406D30-8123-4F5E-B403-B1B3FCB34B71}" type="sibTrans" cxnId="{A68AC32B-28B1-4F05-95D3-C932320D0AE9}">
      <dgm:prSet/>
      <dgm:spPr/>
      <dgm:t>
        <a:bodyPr/>
        <a:lstStyle/>
        <a:p>
          <a:endParaRPr lang="en-US"/>
        </a:p>
      </dgm:t>
    </dgm:pt>
    <dgm:pt modelId="{35D82119-22A7-43F2-A7E5-9BDCBD2AA9BB}">
      <dgm:prSet custT="1"/>
      <dgm:spPr/>
      <dgm:t>
        <a:bodyPr/>
        <a:lstStyle/>
        <a:p>
          <a:pPr>
            <a:lnSpc>
              <a:spcPct val="100000"/>
            </a:lnSpc>
          </a:pPr>
          <a:r>
            <a:rPr lang="en-US" sz="1800"/>
            <a:t>Vendors will send only </a:t>
          </a:r>
          <a:r>
            <a:rPr lang="en-US" sz="1800" b="1"/>
            <a:t>API transactions XML will </a:t>
          </a:r>
          <a:r>
            <a:rPr lang="en-US" sz="1800" b="1" u="sng"/>
            <a:t>no</a:t>
          </a:r>
          <a:r>
            <a:rPr lang="en-US" sz="1800" b="1"/>
            <a:t> longer be accepted</a:t>
          </a:r>
          <a:r>
            <a:rPr lang="en-US" sz="1800"/>
            <a:t>. </a:t>
          </a:r>
        </a:p>
      </dgm:t>
    </dgm:pt>
    <dgm:pt modelId="{95D98F66-AC27-4718-A1E3-B39F6B05984C}" type="parTrans" cxnId="{34859967-4B36-4240-8AFB-397DACF843FC}">
      <dgm:prSet/>
      <dgm:spPr/>
      <dgm:t>
        <a:bodyPr/>
        <a:lstStyle/>
        <a:p>
          <a:endParaRPr lang="en-US"/>
        </a:p>
      </dgm:t>
    </dgm:pt>
    <dgm:pt modelId="{C8F7802F-FA84-4BCE-902B-4BF0C793C7B5}" type="sibTrans" cxnId="{34859967-4B36-4240-8AFB-397DACF843FC}">
      <dgm:prSet/>
      <dgm:spPr/>
      <dgm:t>
        <a:bodyPr/>
        <a:lstStyle/>
        <a:p>
          <a:endParaRPr lang="en-US"/>
        </a:p>
      </dgm:t>
    </dgm:pt>
    <dgm:pt modelId="{A8F25083-BC3E-47BA-8EB0-3A718A14EAE5}">
      <dgm:prSet custT="1"/>
      <dgm:spPr/>
      <dgm:t>
        <a:bodyPr anchor="t" anchorCtr="0"/>
        <a:lstStyle/>
        <a:p>
          <a:pPr>
            <a:lnSpc>
              <a:spcPct val="100000"/>
            </a:lnSpc>
          </a:pPr>
          <a:r>
            <a:rPr lang="en-US" sz="1800"/>
            <a:t>TSDS will utilize “</a:t>
          </a:r>
          <a:r>
            <a:rPr lang="en-US" sz="1800" b="1"/>
            <a:t>effective dating</a:t>
          </a:r>
          <a:r>
            <a:rPr lang="en-US" sz="1800"/>
            <a:t>” though </a:t>
          </a:r>
          <a:r>
            <a:rPr lang="en-US" sz="1800" b="1"/>
            <a:t>begin</a:t>
          </a:r>
          <a:r>
            <a:rPr lang="en-US" sz="1800"/>
            <a:t> and </a:t>
          </a:r>
          <a:r>
            <a:rPr lang="en-US" sz="1800" b="1"/>
            <a:t>end dates </a:t>
          </a:r>
          <a:r>
            <a:rPr lang="en-US" sz="1800"/>
            <a:t>to ensure the proper data is promoted.  </a:t>
          </a:r>
        </a:p>
      </dgm:t>
    </dgm:pt>
    <dgm:pt modelId="{815B6253-3293-4846-879E-977BDA9BB843}" type="parTrans" cxnId="{63A7AF5C-526B-4482-AB74-CF6D69A1F858}">
      <dgm:prSet/>
      <dgm:spPr/>
      <dgm:t>
        <a:bodyPr/>
        <a:lstStyle/>
        <a:p>
          <a:endParaRPr lang="en-US"/>
        </a:p>
      </dgm:t>
    </dgm:pt>
    <dgm:pt modelId="{CB717676-9F7D-4EF6-8FDB-430B03C637F0}" type="sibTrans" cxnId="{63A7AF5C-526B-4482-AB74-CF6D69A1F858}">
      <dgm:prSet/>
      <dgm:spPr/>
      <dgm:t>
        <a:bodyPr/>
        <a:lstStyle/>
        <a:p>
          <a:endParaRPr lang="en-US"/>
        </a:p>
      </dgm:t>
    </dgm:pt>
    <dgm:pt modelId="{36DC280A-CD55-4665-B5E4-5E8E0F906C65}">
      <dgm:prSet custT="1"/>
      <dgm:spPr/>
      <dgm:t>
        <a:bodyPr anchor="ctr" anchorCtr="0"/>
        <a:lstStyle/>
        <a:p>
          <a:pPr>
            <a:lnSpc>
              <a:spcPct val="100000"/>
            </a:lnSpc>
          </a:pPr>
          <a:r>
            <a:rPr lang="en-US" sz="1800"/>
            <a:t>There are various levels of validation to include: </a:t>
          </a:r>
          <a:r>
            <a:rPr lang="en-US" sz="1800" b="1"/>
            <a:t>Level 1, Level 1.5, Level 2, </a:t>
          </a:r>
          <a:r>
            <a:rPr lang="en-US" sz="1800" b="0"/>
            <a:t>and</a:t>
          </a:r>
          <a:r>
            <a:rPr lang="en-US" sz="1800" b="1"/>
            <a:t> Level 3</a:t>
          </a:r>
          <a:r>
            <a:rPr lang="en-US" sz="1800"/>
            <a:t>. </a:t>
          </a:r>
          <a:endParaRPr lang="en-US" sz="1800" b="1"/>
        </a:p>
      </dgm:t>
    </dgm:pt>
    <dgm:pt modelId="{0CC82F48-325C-4FB6-8F12-B49759A8635D}" type="parTrans" cxnId="{DE9CEA54-B3A7-4B0E-9088-1ED0EF0EA229}">
      <dgm:prSet/>
      <dgm:spPr/>
      <dgm:t>
        <a:bodyPr/>
        <a:lstStyle/>
        <a:p>
          <a:endParaRPr lang="en-US"/>
        </a:p>
      </dgm:t>
    </dgm:pt>
    <dgm:pt modelId="{A9BF894B-46C7-4F4C-8B7A-FCC2EF089CFD}" type="sibTrans" cxnId="{DE9CEA54-B3A7-4B0E-9088-1ED0EF0EA229}">
      <dgm:prSet/>
      <dgm:spPr/>
      <dgm:t>
        <a:bodyPr/>
        <a:lstStyle/>
        <a:p>
          <a:endParaRPr lang="en-US"/>
        </a:p>
      </dgm:t>
    </dgm:pt>
    <dgm:pt modelId="{40785628-3722-4E66-99DD-32BDCAA824B0}" type="pres">
      <dgm:prSet presAssocID="{8DB7A836-5143-409B-9A16-731EFADB2763}" presName="root" presStyleCnt="0">
        <dgm:presLayoutVars>
          <dgm:dir/>
          <dgm:resizeHandles val="exact"/>
        </dgm:presLayoutVars>
      </dgm:prSet>
      <dgm:spPr/>
    </dgm:pt>
    <dgm:pt modelId="{B6E665F4-E97B-4F87-8BB3-BE0B27EC77CD}" type="pres">
      <dgm:prSet presAssocID="{25F4D30D-B72E-464F-8A20-0A530DA80C9B}" presName="compNode" presStyleCnt="0"/>
      <dgm:spPr/>
    </dgm:pt>
    <dgm:pt modelId="{1F218BE6-29E0-478E-ADAA-F9BCA00755CD}" type="pres">
      <dgm:prSet presAssocID="{25F4D30D-B72E-464F-8A20-0A530DA80C9B}" presName="bgRect" presStyleLbl="bgShp" presStyleIdx="0" presStyleCnt="4"/>
      <dgm:spPr/>
    </dgm:pt>
    <dgm:pt modelId="{3D9E6714-B90C-486F-84EA-6FB8F8760170}" type="pres">
      <dgm:prSet presAssocID="{25F4D30D-B72E-464F-8A20-0A530DA80C9B}" presName="iconRect" presStyleLbl="node1" presStyleIdx="0" presStyleCnt="4" custScaleX="161589" custScaleY="161589"/>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a:noFill/>
        </a:ln>
      </dgm:spPr>
      <dgm:extLst>
        <a:ext uri="{E40237B7-FDA0-4F09-8148-C483321AD2D9}">
          <dgm14:cNvPr xmlns:dgm14="http://schemas.microsoft.com/office/drawing/2010/diagram" id="0" name="" descr="Bar graph with upward trend with solid fill"/>
        </a:ext>
      </dgm:extLst>
    </dgm:pt>
    <dgm:pt modelId="{52C2E40F-B2AF-42B1-873B-C5A3D972BB5C}" type="pres">
      <dgm:prSet presAssocID="{25F4D30D-B72E-464F-8A20-0A530DA80C9B}" presName="spaceRect" presStyleCnt="0"/>
      <dgm:spPr/>
    </dgm:pt>
    <dgm:pt modelId="{301C03B9-0EA4-47EC-96AC-E50056961504}" type="pres">
      <dgm:prSet presAssocID="{25F4D30D-B72E-464F-8A20-0A530DA80C9B}" presName="parTx" presStyleLbl="revTx" presStyleIdx="0" presStyleCnt="4" custScaleY="97155" custLinFactNeighborY="-1605">
        <dgm:presLayoutVars>
          <dgm:chMax val="0"/>
          <dgm:chPref val="0"/>
        </dgm:presLayoutVars>
      </dgm:prSet>
      <dgm:spPr/>
    </dgm:pt>
    <dgm:pt modelId="{F9342A9D-F449-4B47-A855-2D1F7182749F}" type="pres">
      <dgm:prSet presAssocID="{C2406D30-8123-4F5E-B403-B1B3FCB34B71}" presName="sibTrans" presStyleCnt="0"/>
      <dgm:spPr/>
    </dgm:pt>
    <dgm:pt modelId="{3D09C677-284F-4723-AC9F-7139BE663636}" type="pres">
      <dgm:prSet presAssocID="{35D82119-22A7-43F2-A7E5-9BDCBD2AA9BB}" presName="compNode" presStyleCnt="0"/>
      <dgm:spPr/>
    </dgm:pt>
    <dgm:pt modelId="{D9196AF9-7D27-4D5F-AD70-40915B758B67}" type="pres">
      <dgm:prSet presAssocID="{35D82119-22A7-43F2-A7E5-9BDCBD2AA9BB}" presName="bgRect" presStyleLbl="bgShp" presStyleIdx="1" presStyleCnt="4" custLinFactNeighborX="-746" custLinFactNeighborY="743"/>
      <dgm:spPr/>
    </dgm:pt>
    <dgm:pt modelId="{3C9C8D17-6300-4660-A1F1-6A9892CE9041}" type="pres">
      <dgm:prSet presAssocID="{35D82119-22A7-43F2-A7E5-9BDCBD2AA9BB}" presName="iconRect" presStyleLbl="node1" presStyleIdx="1" presStyleCnt="4" custScaleX="161589" custScaleY="161589"/>
      <dgm:spPr>
        <a:blipFill>
          <a:blip xmlns:r="http://schemas.openxmlformats.org/officeDocument/2006/relationships" r:embed="rId2">
            <a:biLevel thresh="75000"/>
            <a:extLst>
              <a:ext uri="{28A0092B-C50C-407E-A947-70E740481C1C}">
                <a14:useLocalDpi xmlns:a14="http://schemas.microsoft.com/office/drawing/2010/main" val="0"/>
              </a:ext>
            </a:extLst>
          </a:blip>
          <a:srcRect/>
          <a:stretch>
            <a:fillRect l="-8000" r="-8000"/>
          </a:stretch>
        </a:blipFill>
        <a:ln>
          <a:noFill/>
        </a:ln>
      </dgm:spPr>
    </dgm:pt>
    <dgm:pt modelId="{E3A7AA42-A0CC-4F6B-91B2-271BBCE96647}" type="pres">
      <dgm:prSet presAssocID="{35D82119-22A7-43F2-A7E5-9BDCBD2AA9BB}" presName="spaceRect" presStyleCnt="0"/>
      <dgm:spPr/>
    </dgm:pt>
    <dgm:pt modelId="{EDC1CA29-D1F2-4AF4-BAE8-54B79C36E48B}" type="pres">
      <dgm:prSet presAssocID="{35D82119-22A7-43F2-A7E5-9BDCBD2AA9BB}" presName="parTx" presStyleLbl="revTx" presStyleIdx="1" presStyleCnt="4" custLinFactNeighborY="-2818">
        <dgm:presLayoutVars>
          <dgm:chMax val="0"/>
          <dgm:chPref val="0"/>
        </dgm:presLayoutVars>
      </dgm:prSet>
      <dgm:spPr/>
    </dgm:pt>
    <dgm:pt modelId="{30F8A2CF-97EB-4014-BBC6-B16ABDE936F2}" type="pres">
      <dgm:prSet presAssocID="{C8F7802F-FA84-4BCE-902B-4BF0C793C7B5}" presName="sibTrans" presStyleCnt="0"/>
      <dgm:spPr/>
    </dgm:pt>
    <dgm:pt modelId="{188DD861-CFB0-4329-B001-A50993EE81D0}" type="pres">
      <dgm:prSet presAssocID="{A8F25083-BC3E-47BA-8EB0-3A718A14EAE5}" presName="compNode" presStyleCnt="0"/>
      <dgm:spPr/>
    </dgm:pt>
    <dgm:pt modelId="{32EC2B26-DC2E-4184-8BE4-1344C879720C}" type="pres">
      <dgm:prSet presAssocID="{A8F25083-BC3E-47BA-8EB0-3A718A14EAE5}" presName="bgRect" presStyleLbl="bgShp" presStyleIdx="2" presStyleCnt="4"/>
      <dgm:spPr/>
    </dgm:pt>
    <dgm:pt modelId="{AF82FCC2-9709-4FF9-B7EE-DCC0E54A822B}" type="pres">
      <dgm:prSet presAssocID="{A8F25083-BC3E-47BA-8EB0-3A718A14EAE5}" presName="iconRect" presStyleLbl="node1" presStyleIdx="2" presStyleCnt="4" custScaleX="161589" custScaleY="161589"/>
      <dgm:spPr>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Monthly calendar with solid fill"/>
        </a:ext>
      </dgm:extLst>
    </dgm:pt>
    <dgm:pt modelId="{5A52E28D-63E4-4E12-B40A-4372D2D16C34}" type="pres">
      <dgm:prSet presAssocID="{A8F25083-BC3E-47BA-8EB0-3A718A14EAE5}" presName="spaceRect" presStyleCnt="0"/>
      <dgm:spPr/>
    </dgm:pt>
    <dgm:pt modelId="{8BAA57D8-9CE0-4C36-89AA-832F4B221456}" type="pres">
      <dgm:prSet presAssocID="{A8F25083-BC3E-47BA-8EB0-3A718A14EAE5}" presName="parTx" presStyleLbl="revTx" presStyleIdx="2" presStyleCnt="4">
        <dgm:presLayoutVars>
          <dgm:chMax val="0"/>
          <dgm:chPref val="0"/>
        </dgm:presLayoutVars>
      </dgm:prSet>
      <dgm:spPr/>
    </dgm:pt>
    <dgm:pt modelId="{12B451C1-FB76-4DFA-9F22-A48E979B00D2}" type="pres">
      <dgm:prSet presAssocID="{CB717676-9F7D-4EF6-8FDB-430B03C637F0}" presName="sibTrans" presStyleCnt="0"/>
      <dgm:spPr/>
    </dgm:pt>
    <dgm:pt modelId="{2803EC2F-0318-4E1A-8030-752A541B0830}" type="pres">
      <dgm:prSet presAssocID="{36DC280A-CD55-4665-B5E4-5E8E0F906C65}" presName="compNode" presStyleCnt="0"/>
      <dgm:spPr/>
    </dgm:pt>
    <dgm:pt modelId="{68BD6996-D400-4D00-8693-FA5F10A0358F}" type="pres">
      <dgm:prSet presAssocID="{36DC280A-CD55-4665-B5E4-5E8E0F906C65}" presName="bgRect" presStyleLbl="bgShp" presStyleIdx="3" presStyleCnt="4"/>
      <dgm:spPr/>
    </dgm:pt>
    <dgm:pt modelId="{E4D36D34-F92B-4722-8F1F-C4428A78967E}" type="pres">
      <dgm:prSet presAssocID="{36DC280A-CD55-4665-B5E4-5E8E0F906C65}" presName="iconRect" presStyleLbl="node1" presStyleIdx="3" presStyleCnt="4" custScaleX="171621" custScaleY="171621"/>
      <dgm:spPr>
        <a:blipFill rotWithShape="1">
          <a:blip xmlns:r="http://schemas.openxmlformats.org/officeDocument/2006/relationships" r:embed="rId5">
            <a:biLevel thresh="50000"/>
            <a:extLst>
              <a:ext uri="{96DAC541-7B7A-43D3-8B79-37D633B846F1}">
                <asvg:svgBlip xmlns:asvg="http://schemas.microsoft.com/office/drawing/2016/SVG/main" r:embed="rId6"/>
              </a:ext>
            </a:extLst>
          </a:blip>
          <a:srcRect/>
          <a:stretch>
            <a:fillRect/>
          </a:stretch>
        </a:blipFill>
        <a:ln>
          <a:noFill/>
        </a:ln>
      </dgm:spPr>
    </dgm:pt>
    <dgm:pt modelId="{EE1C654A-AF15-4EFE-A75A-B9A841AC5095}" type="pres">
      <dgm:prSet presAssocID="{36DC280A-CD55-4665-B5E4-5E8E0F906C65}" presName="spaceRect" presStyleCnt="0"/>
      <dgm:spPr/>
    </dgm:pt>
    <dgm:pt modelId="{046F1691-E7D8-4985-85C7-DABB4EF5F651}" type="pres">
      <dgm:prSet presAssocID="{36DC280A-CD55-4665-B5E4-5E8E0F906C65}" presName="parTx" presStyleLbl="revTx" presStyleIdx="3" presStyleCnt="4">
        <dgm:presLayoutVars>
          <dgm:chMax val="0"/>
          <dgm:chPref val="0"/>
        </dgm:presLayoutVars>
      </dgm:prSet>
      <dgm:spPr/>
    </dgm:pt>
  </dgm:ptLst>
  <dgm:cxnLst>
    <dgm:cxn modelId="{3BF4E723-FB7B-4665-B170-F18739EB2BE3}" type="presOf" srcId="{8DB7A836-5143-409B-9A16-731EFADB2763}" destId="{40785628-3722-4E66-99DD-32BDCAA824B0}" srcOrd="0" destOrd="0" presId="urn:microsoft.com/office/officeart/2018/2/layout/IconVerticalSolidList"/>
    <dgm:cxn modelId="{A68AC32B-28B1-4F05-95D3-C932320D0AE9}" srcId="{8DB7A836-5143-409B-9A16-731EFADB2763}" destId="{25F4D30D-B72E-464F-8A20-0A530DA80C9B}" srcOrd="0" destOrd="0" parTransId="{33327C62-3D7D-40A2-8758-64D856EC2178}" sibTransId="{C2406D30-8123-4F5E-B403-B1B3FCB34B71}"/>
    <dgm:cxn modelId="{63A7AF5C-526B-4482-AB74-CF6D69A1F858}" srcId="{8DB7A836-5143-409B-9A16-731EFADB2763}" destId="{A8F25083-BC3E-47BA-8EB0-3A718A14EAE5}" srcOrd="2" destOrd="0" parTransId="{815B6253-3293-4846-879E-977BDA9BB843}" sibTransId="{CB717676-9F7D-4EF6-8FDB-430B03C637F0}"/>
    <dgm:cxn modelId="{34859967-4B36-4240-8AFB-397DACF843FC}" srcId="{8DB7A836-5143-409B-9A16-731EFADB2763}" destId="{35D82119-22A7-43F2-A7E5-9BDCBD2AA9BB}" srcOrd="1" destOrd="0" parTransId="{95D98F66-AC27-4718-A1E3-B39F6B05984C}" sibTransId="{C8F7802F-FA84-4BCE-902B-4BF0C793C7B5}"/>
    <dgm:cxn modelId="{DE9CEA54-B3A7-4B0E-9088-1ED0EF0EA229}" srcId="{8DB7A836-5143-409B-9A16-731EFADB2763}" destId="{36DC280A-CD55-4665-B5E4-5E8E0F906C65}" srcOrd="3" destOrd="0" parTransId="{0CC82F48-325C-4FB6-8F12-B49759A8635D}" sibTransId="{A9BF894B-46C7-4F4C-8B7A-FCC2EF089CFD}"/>
    <dgm:cxn modelId="{EFCACF75-7964-4D3C-89FE-C0E6B31084C6}" type="presOf" srcId="{A8F25083-BC3E-47BA-8EB0-3A718A14EAE5}" destId="{8BAA57D8-9CE0-4C36-89AA-832F4B221456}" srcOrd="0" destOrd="0" presId="urn:microsoft.com/office/officeart/2018/2/layout/IconVerticalSolidList"/>
    <dgm:cxn modelId="{A6A45CCC-5A28-4CD9-9329-352D518FCCB0}" type="presOf" srcId="{35D82119-22A7-43F2-A7E5-9BDCBD2AA9BB}" destId="{EDC1CA29-D1F2-4AF4-BAE8-54B79C36E48B}" srcOrd="0" destOrd="0" presId="urn:microsoft.com/office/officeart/2018/2/layout/IconVerticalSolidList"/>
    <dgm:cxn modelId="{7DB7B4D0-C008-4870-9433-A89D55BF61B9}" type="presOf" srcId="{25F4D30D-B72E-464F-8A20-0A530DA80C9B}" destId="{301C03B9-0EA4-47EC-96AC-E50056961504}" srcOrd="0" destOrd="0" presId="urn:microsoft.com/office/officeart/2018/2/layout/IconVerticalSolidList"/>
    <dgm:cxn modelId="{B81D8EE7-0D49-479A-A7AD-527DAB3CA996}" type="presOf" srcId="{36DC280A-CD55-4665-B5E4-5E8E0F906C65}" destId="{046F1691-E7D8-4985-85C7-DABB4EF5F651}" srcOrd="0" destOrd="0" presId="urn:microsoft.com/office/officeart/2018/2/layout/IconVerticalSolidList"/>
    <dgm:cxn modelId="{BA2483A3-F31E-4364-A6F3-7DF33F24DA5D}" type="presParOf" srcId="{40785628-3722-4E66-99DD-32BDCAA824B0}" destId="{B6E665F4-E97B-4F87-8BB3-BE0B27EC77CD}" srcOrd="0" destOrd="0" presId="urn:microsoft.com/office/officeart/2018/2/layout/IconVerticalSolidList"/>
    <dgm:cxn modelId="{3A3ED439-0FAA-4B5C-B012-31C86D0C6F6A}" type="presParOf" srcId="{B6E665F4-E97B-4F87-8BB3-BE0B27EC77CD}" destId="{1F218BE6-29E0-478E-ADAA-F9BCA00755CD}" srcOrd="0" destOrd="0" presId="urn:microsoft.com/office/officeart/2018/2/layout/IconVerticalSolidList"/>
    <dgm:cxn modelId="{62EFB990-2CBB-406E-BB13-1CFC49FFB43D}" type="presParOf" srcId="{B6E665F4-E97B-4F87-8BB3-BE0B27EC77CD}" destId="{3D9E6714-B90C-486F-84EA-6FB8F8760170}" srcOrd="1" destOrd="0" presId="urn:microsoft.com/office/officeart/2018/2/layout/IconVerticalSolidList"/>
    <dgm:cxn modelId="{8ECDCE2B-AA06-41BE-B2C0-6F36EB779B59}" type="presParOf" srcId="{B6E665F4-E97B-4F87-8BB3-BE0B27EC77CD}" destId="{52C2E40F-B2AF-42B1-873B-C5A3D972BB5C}" srcOrd="2" destOrd="0" presId="urn:microsoft.com/office/officeart/2018/2/layout/IconVerticalSolidList"/>
    <dgm:cxn modelId="{9DA95485-66FF-45A6-A2C6-0AB636FEB34D}" type="presParOf" srcId="{B6E665F4-E97B-4F87-8BB3-BE0B27EC77CD}" destId="{301C03B9-0EA4-47EC-96AC-E50056961504}" srcOrd="3" destOrd="0" presId="urn:microsoft.com/office/officeart/2018/2/layout/IconVerticalSolidList"/>
    <dgm:cxn modelId="{E2CF6F71-E710-4846-8A72-FA1CB6803364}" type="presParOf" srcId="{40785628-3722-4E66-99DD-32BDCAA824B0}" destId="{F9342A9D-F449-4B47-A855-2D1F7182749F}" srcOrd="1" destOrd="0" presId="urn:microsoft.com/office/officeart/2018/2/layout/IconVerticalSolidList"/>
    <dgm:cxn modelId="{6DA51967-413B-4065-A288-0CF00175B332}" type="presParOf" srcId="{40785628-3722-4E66-99DD-32BDCAA824B0}" destId="{3D09C677-284F-4723-AC9F-7139BE663636}" srcOrd="2" destOrd="0" presId="urn:microsoft.com/office/officeart/2018/2/layout/IconVerticalSolidList"/>
    <dgm:cxn modelId="{E10687E3-5CA3-4011-9E1E-D68877DF0D8C}" type="presParOf" srcId="{3D09C677-284F-4723-AC9F-7139BE663636}" destId="{D9196AF9-7D27-4D5F-AD70-40915B758B67}" srcOrd="0" destOrd="0" presId="urn:microsoft.com/office/officeart/2018/2/layout/IconVerticalSolidList"/>
    <dgm:cxn modelId="{354F3C27-4A5F-4DC9-9CAB-E01E8C5EB851}" type="presParOf" srcId="{3D09C677-284F-4723-AC9F-7139BE663636}" destId="{3C9C8D17-6300-4660-A1F1-6A9892CE9041}" srcOrd="1" destOrd="0" presId="urn:microsoft.com/office/officeart/2018/2/layout/IconVerticalSolidList"/>
    <dgm:cxn modelId="{708F1C3E-75B3-4924-A806-75C352B6CF34}" type="presParOf" srcId="{3D09C677-284F-4723-AC9F-7139BE663636}" destId="{E3A7AA42-A0CC-4F6B-91B2-271BBCE96647}" srcOrd="2" destOrd="0" presId="urn:microsoft.com/office/officeart/2018/2/layout/IconVerticalSolidList"/>
    <dgm:cxn modelId="{F7857BBC-DF21-45CF-911D-611EAC5E8518}" type="presParOf" srcId="{3D09C677-284F-4723-AC9F-7139BE663636}" destId="{EDC1CA29-D1F2-4AF4-BAE8-54B79C36E48B}" srcOrd="3" destOrd="0" presId="urn:microsoft.com/office/officeart/2018/2/layout/IconVerticalSolidList"/>
    <dgm:cxn modelId="{E2CE363F-DFAF-469E-802E-6BAA272C5CF1}" type="presParOf" srcId="{40785628-3722-4E66-99DD-32BDCAA824B0}" destId="{30F8A2CF-97EB-4014-BBC6-B16ABDE936F2}" srcOrd="3" destOrd="0" presId="urn:microsoft.com/office/officeart/2018/2/layout/IconVerticalSolidList"/>
    <dgm:cxn modelId="{0627CDE0-7475-4520-AAD3-D6CCF081850F}" type="presParOf" srcId="{40785628-3722-4E66-99DD-32BDCAA824B0}" destId="{188DD861-CFB0-4329-B001-A50993EE81D0}" srcOrd="4" destOrd="0" presId="urn:microsoft.com/office/officeart/2018/2/layout/IconVerticalSolidList"/>
    <dgm:cxn modelId="{146DB3BA-AC6C-4952-B95D-952A5FAF71A9}" type="presParOf" srcId="{188DD861-CFB0-4329-B001-A50993EE81D0}" destId="{32EC2B26-DC2E-4184-8BE4-1344C879720C}" srcOrd="0" destOrd="0" presId="urn:microsoft.com/office/officeart/2018/2/layout/IconVerticalSolidList"/>
    <dgm:cxn modelId="{25DF87AC-548B-44D0-A611-988A0BD62AA3}" type="presParOf" srcId="{188DD861-CFB0-4329-B001-A50993EE81D0}" destId="{AF82FCC2-9709-4FF9-B7EE-DCC0E54A822B}" srcOrd="1" destOrd="0" presId="urn:microsoft.com/office/officeart/2018/2/layout/IconVerticalSolidList"/>
    <dgm:cxn modelId="{EE28D5C9-FCD9-4438-810D-4B6BC33E9709}" type="presParOf" srcId="{188DD861-CFB0-4329-B001-A50993EE81D0}" destId="{5A52E28D-63E4-4E12-B40A-4372D2D16C34}" srcOrd="2" destOrd="0" presId="urn:microsoft.com/office/officeart/2018/2/layout/IconVerticalSolidList"/>
    <dgm:cxn modelId="{6EBB9653-DD1D-4EA6-BF6A-EE7CBE568748}" type="presParOf" srcId="{188DD861-CFB0-4329-B001-A50993EE81D0}" destId="{8BAA57D8-9CE0-4C36-89AA-832F4B221456}" srcOrd="3" destOrd="0" presId="urn:microsoft.com/office/officeart/2018/2/layout/IconVerticalSolidList"/>
    <dgm:cxn modelId="{BF002DA2-F877-496B-9FBF-6B49F65A35A6}" type="presParOf" srcId="{40785628-3722-4E66-99DD-32BDCAA824B0}" destId="{12B451C1-FB76-4DFA-9F22-A48E979B00D2}" srcOrd="5" destOrd="0" presId="urn:microsoft.com/office/officeart/2018/2/layout/IconVerticalSolidList"/>
    <dgm:cxn modelId="{CDEF10B8-E4F9-4148-807D-565939C1C3C6}" type="presParOf" srcId="{40785628-3722-4E66-99DD-32BDCAA824B0}" destId="{2803EC2F-0318-4E1A-8030-752A541B0830}" srcOrd="6" destOrd="0" presId="urn:microsoft.com/office/officeart/2018/2/layout/IconVerticalSolidList"/>
    <dgm:cxn modelId="{D45E7C32-56CA-4E06-8D19-3385DA51F349}" type="presParOf" srcId="{2803EC2F-0318-4E1A-8030-752A541B0830}" destId="{68BD6996-D400-4D00-8693-FA5F10A0358F}" srcOrd="0" destOrd="0" presId="urn:microsoft.com/office/officeart/2018/2/layout/IconVerticalSolidList"/>
    <dgm:cxn modelId="{96C2DC08-9E92-410F-96C0-4F7FDB55A7D6}" type="presParOf" srcId="{2803EC2F-0318-4E1A-8030-752A541B0830}" destId="{E4D36D34-F92B-4722-8F1F-C4428A78967E}" srcOrd="1" destOrd="0" presId="urn:microsoft.com/office/officeart/2018/2/layout/IconVerticalSolidList"/>
    <dgm:cxn modelId="{A20E9535-A9AC-4D7B-99AA-AAE01E8F8A89}" type="presParOf" srcId="{2803EC2F-0318-4E1A-8030-752A541B0830}" destId="{EE1C654A-AF15-4EFE-A75A-B9A841AC5095}" srcOrd="2" destOrd="0" presId="urn:microsoft.com/office/officeart/2018/2/layout/IconVerticalSolidList"/>
    <dgm:cxn modelId="{B237A5C5-0EED-4C5D-A929-56D7531F8B71}" type="presParOf" srcId="{2803EC2F-0318-4E1A-8030-752A541B0830}" destId="{046F1691-E7D8-4985-85C7-DABB4EF5F651}"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1FBF46-E392-4224-B3F2-E75F3B8B8B0E}">
      <dsp:nvSpPr>
        <dsp:cNvPr id="0" name=""/>
        <dsp:cNvSpPr/>
      </dsp:nvSpPr>
      <dsp:spPr>
        <a:xfrm>
          <a:off x="0" y="473545"/>
          <a:ext cx="8257396"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68C560-A732-4A8A-A182-6269788E8982}">
      <dsp:nvSpPr>
        <dsp:cNvPr id="0" name=""/>
        <dsp:cNvSpPr/>
      </dsp:nvSpPr>
      <dsp:spPr>
        <a:xfrm>
          <a:off x="374782" y="26049"/>
          <a:ext cx="7631683" cy="698024"/>
        </a:xfrm>
        <a:prstGeom prst="roundRect">
          <a:avLst/>
        </a:prstGeom>
        <a:solidFill>
          <a:srgbClr val="FFA95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477" tIns="0" rIns="218477" bIns="0" numCol="1" spcCol="1270" anchor="ctr" anchorCtr="0">
          <a:noAutofit/>
        </a:bodyPr>
        <a:lstStyle/>
        <a:p>
          <a:pPr marL="0" lvl="0" indent="0" algn="l" defTabSz="1066800" rtl="0">
            <a:lnSpc>
              <a:spcPct val="90000"/>
            </a:lnSpc>
            <a:spcBef>
              <a:spcPct val="0"/>
            </a:spcBef>
            <a:spcAft>
              <a:spcPct val="35000"/>
            </a:spcAft>
            <a:buNone/>
          </a:pPr>
          <a:r>
            <a:rPr lang="en-US" sz="2400" kern="1200" dirty="0"/>
            <a:t>Begin </a:t>
          </a:r>
          <a:r>
            <a:rPr lang="en-US" sz="2400" b="1" kern="1200" dirty="0">
              <a:latin typeface="Calibri Light" panose="020F0302020204030204"/>
            </a:rPr>
            <a:t>date</a:t>
          </a:r>
          <a:r>
            <a:rPr lang="en-US" sz="2400" kern="1200" dirty="0">
              <a:latin typeface="Calibri Light" panose="020F0302020204030204"/>
            </a:rPr>
            <a:t> is the first instructional day upon which something is considered to take effect.</a:t>
          </a:r>
          <a:endParaRPr lang="en-US" sz="2400" kern="1200" dirty="0"/>
        </a:p>
      </dsp:txBody>
      <dsp:txXfrm>
        <a:off x="408857" y="60124"/>
        <a:ext cx="7563533" cy="629874"/>
      </dsp:txXfrm>
    </dsp:sp>
    <dsp:sp modelId="{0FAE76F4-B7C9-471E-AF95-D2DCE7FF656D}">
      <dsp:nvSpPr>
        <dsp:cNvPr id="0" name=""/>
        <dsp:cNvSpPr/>
      </dsp:nvSpPr>
      <dsp:spPr>
        <a:xfrm>
          <a:off x="0" y="1529003"/>
          <a:ext cx="8257396"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FD2893-2341-4C10-8129-EC8840F5D5B7}">
      <dsp:nvSpPr>
        <dsp:cNvPr id="0" name=""/>
        <dsp:cNvSpPr/>
      </dsp:nvSpPr>
      <dsp:spPr>
        <a:xfrm>
          <a:off x="412869" y="993745"/>
          <a:ext cx="7595904" cy="786177"/>
        </a:xfrm>
        <a:prstGeom prst="roundRect">
          <a:avLst/>
        </a:prstGeom>
        <a:solidFill>
          <a:srgbClr val="00BDD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477" tIns="0" rIns="218477" bIns="0" numCol="1" spcCol="1270" anchor="ctr" anchorCtr="0">
          <a:noAutofit/>
        </a:bodyPr>
        <a:lstStyle/>
        <a:p>
          <a:pPr marL="0" lvl="0" indent="0" algn="l" defTabSz="1066800" rtl="0">
            <a:lnSpc>
              <a:spcPct val="90000"/>
            </a:lnSpc>
            <a:spcBef>
              <a:spcPct val="0"/>
            </a:spcBef>
            <a:spcAft>
              <a:spcPct val="35000"/>
            </a:spcAft>
            <a:buNone/>
          </a:pPr>
          <a:r>
            <a:rPr lang="en-US" sz="2400" kern="1200" dirty="0"/>
            <a:t>End </a:t>
          </a:r>
          <a:r>
            <a:rPr lang="en-US" sz="2400" b="1" kern="1200" dirty="0">
              <a:latin typeface="Calibri Light" panose="020F0302020204030204"/>
            </a:rPr>
            <a:t>date</a:t>
          </a:r>
          <a:r>
            <a:rPr lang="en-US" sz="2400" kern="1200" dirty="0">
              <a:latin typeface="Calibri Light" panose="020F0302020204030204"/>
            </a:rPr>
            <a:t> is the day after the last instructional day when something is considered to no longer be in effect.</a:t>
          </a:r>
          <a:endParaRPr lang="en-US" sz="2400" kern="1200" dirty="0"/>
        </a:p>
      </dsp:txBody>
      <dsp:txXfrm>
        <a:off x="451247" y="1032123"/>
        <a:ext cx="7519148" cy="709421"/>
      </dsp:txXfrm>
    </dsp:sp>
    <dsp:sp modelId="{3907E945-A2A8-4FBE-9F6F-177FCB0EF3F7}">
      <dsp:nvSpPr>
        <dsp:cNvPr id="0" name=""/>
        <dsp:cNvSpPr/>
      </dsp:nvSpPr>
      <dsp:spPr>
        <a:xfrm>
          <a:off x="0" y="2493065"/>
          <a:ext cx="8257396"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BD27D4-DAC3-418D-B1A9-BF865B13FABA}">
      <dsp:nvSpPr>
        <dsp:cNvPr id="0" name=""/>
        <dsp:cNvSpPr/>
      </dsp:nvSpPr>
      <dsp:spPr>
        <a:xfrm>
          <a:off x="446857" y="2044315"/>
          <a:ext cx="7487063" cy="694782"/>
        </a:xfrm>
        <a:prstGeom prst="roundRect">
          <a:avLst/>
        </a:prstGeom>
        <a:solidFill>
          <a:srgbClr val="0088D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477" tIns="0" rIns="218477" bIns="0" numCol="1" spcCol="1270" anchor="ctr" anchorCtr="0">
          <a:noAutofit/>
        </a:bodyPr>
        <a:lstStyle/>
        <a:p>
          <a:pPr marL="0" lvl="0" indent="0" algn="l" defTabSz="1066800">
            <a:lnSpc>
              <a:spcPct val="90000"/>
            </a:lnSpc>
            <a:spcBef>
              <a:spcPct val="0"/>
            </a:spcBef>
            <a:spcAft>
              <a:spcPct val="35000"/>
            </a:spcAft>
            <a:buNone/>
          </a:pPr>
          <a:r>
            <a:rPr lang="en-US" sz="2400" kern="1200" dirty="0"/>
            <a:t>Some data fields will require that the begin/end dates be updated yearly. </a:t>
          </a:r>
          <a:r>
            <a:rPr lang="en-US" sz="1000" kern="1200" dirty="0"/>
            <a:t>i.e.,</a:t>
          </a:r>
          <a:r>
            <a:rPr lang="en-US" sz="1050" kern="1200" dirty="0"/>
            <a:t> Homeless Status</a:t>
          </a:r>
        </a:p>
      </dsp:txBody>
      <dsp:txXfrm>
        <a:off x="480773" y="2078231"/>
        <a:ext cx="7419231" cy="626950"/>
      </dsp:txXfrm>
    </dsp:sp>
    <dsp:sp modelId="{E6BF5793-EFCE-484E-888F-0240E7290CC7}">
      <dsp:nvSpPr>
        <dsp:cNvPr id="0" name=""/>
        <dsp:cNvSpPr/>
      </dsp:nvSpPr>
      <dsp:spPr>
        <a:xfrm>
          <a:off x="0" y="3483845"/>
          <a:ext cx="8257396" cy="4284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910732-4CCB-4510-86E6-AE80BED70954}">
      <dsp:nvSpPr>
        <dsp:cNvPr id="0" name=""/>
        <dsp:cNvSpPr/>
      </dsp:nvSpPr>
      <dsp:spPr>
        <a:xfrm>
          <a:off x="412869" y="3013265"/>
          <a:ext cx="7530472" cy="721500"/>
        </a:xfrm>
        <a:prstGeom prst="roundRect">
          <a:avLst/>
        </a:prstGeom>
        <a:solidFill>
          <a:srgbClr val="72C7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8477" tIns="0" rIns="218477" bIns="0" numCol="1" spcCol="1270" anchor="ctr" anchorCtr="0">
          <a:noAutofit/>
        </a:bodyPr>
        <a:lstStyle/>
        <a:p>
          <a:pPr marL="0" lvl="0" indent="0" algn="l" defTabSz="1066800">
            <a:lnSpc>
              <a:spcPct val="90000"/>
            </a:lnSpc>
            <a:spcBef>
              <a:spcPct val="0"/>
            </a:spcBef>
            <a:spcAft>
              <a:spcPct val="35000"/>
            </a:spcAft>
            <a:buNone/>
          </a:pPr>
          <a:r>
            <a:rPr lang="en-US" sz="2400" kern="1200" dirty="0"/>
            <a:t>Other data fields do not require an end date unless the status changes. </a:t>
          </a:r>
          <a:r>
            <a:rPr lang="en-US" sz="1050" kern="1200" dirty="0"/>
            <a:t>i.e., Emergent Bilingual Indicator</a:t>
          </a:r>
        </a:p>
      </dsp:txBody>
      <dsp:txXfrm>
        <a:off x="448090" y="3048486"/>
        <a:ext cx="7460030" cy="6510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A6D669-F8AE-4063-99B4-C60C1ADA3FF4}">
      <dsp:nvSpPr>
        <dsp:cNvPr id="0" name=""/>
        <dsp:cNvSpPr/>
      </dsp:nvSpPr>
      <dsp:spPr>
        <a:xfrm>
          <a:off x="1094" y="18781"/>
          <a:ext cx="4266648" cy="2559988"/>
        </a:xfrm>
        <a:prstGeom prst="rect">
          <a:avLst/>
        </a:prstGeom>
        <a:solidFill>
          <a:srgbClr val="E89A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tx1"/>
              </a:solidFill>
            </a:rPr>
            <a:t>LEVEL 1</a:t>
          </a:r>
        </a:p>
        <a:p>
          <a:pPr marL="0" lvl="0" indent="0" algn="l" defTabSz="1689100" rtl="0">
            <a:lnSpc>
              <a:spcPct val="90000"/>
            </a:lnSpc>
            <a:spcBef>
              <a:spcPct val="0"/>
            </a:spcBef>
            <a:spcAft>
              <a:spcPct val="35000"/>
            </a:spcAft>
            <a:buNone/>
          </a:pPr>
          <a:r>
            <a:rPr lang="en-US" sz="1800" kern="1200">
              <a:solidFill>
                <a:schemeClr val="tx1"/>
              </a:solidFill>
            </a:rPr>
            <a:t>Includes basic data integrity checks that occur during the process of loading data via API transactions into the Individual Operational Data Store (IODS) in the Landing Zone. Data that fails Level 1 validations does not enter the IODS. </a:t>
          </a:r>
        </a:p>
      </dsp:txBody>
      <dsp:txXfrm>
        <a:off x="1094" y="18781"/>
        <a:ext cx="4266648" cy="2559988"/>
      </dsp:txXfrm>
    </dsp:sp>
    <dsp:sp modelId="{EB25C29A-D47F-46FC-AFFD-D352D7DECC37}">
      <dsp:nvSpPr>
        <dsp:cNvPr id="0" name=""/>
        <dsp:cNvSpPr/>
      </dsp:nvSpPr>
      <dsp:spPr>
        <a:xfrm>
          <a:off x="4694406" y="18781"/>
          <a:ext cx="4266648" cy="2559988"/>
        </a:xfrm>
        <a:prstGeom prst="rect">
          <a:avLst/>
        </a:prstGeom>
        <a:solidFill>
          <a:srgbClr val="0082C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tx1"/>
              </a:solidFill>
              <a:latin typeface="Calibri" panose="020F0502020204030204"/>
              <a:ea typeface="+mn-ea"/>
              <a:cs typeface="+mn-cs"/>
            </a:rPr>
            <a:t>LEVEL 1.5</a:t>
          </a:r>
        </a:p>
        <a:p>
          <a:pPr marL="0" lvl="0" indent="0" algn="l" defTabSz="1689100">
            <a:lnSpc>
              <a:spcPct val="90000"/>
            </a:lnSpc>
            <a:spcBef>
              <a:spcPct val="0"/>
            </a:spcBef>
            <a:spcAft>
              <a:spcPct val="35000"/>
            </a:spcAft>
            <a:buNone/>
          </a:pPr>
          <a:r>
            <a:rPr lang="en-US" sz="1800" kern="1200">
              <a:solidFill>
                <a:schemeClr val="tx1"/>
              </a:solidFill>
            </a:rPr>
            <a:t>Includes filters that prevent invalid or non-TSDS data from being loaded into TSDS. These filters include Unique ID checks, descriptor value checks, Do Not Report flag checks, and Course ID checks. </a:t>
          </a:r>
        </a:p>
      </dsp:txBody>
      <dsp:txXfrm>
        <a:off x="4694406" y="18781"/>
        <a:ext cx="4266648" cy="2559988"/>
      </dsp:txXfrm>
    </dsp:sp>
    <dsp:sp modelId="{C09ACF61-DD36-4F93-A22B-373ADC4C5467}">
      <dsp:nvSpPr>
        <dsp:cNvPr id="0" name=""/>
        <dsp:cNvSpPr/>
      </dsp:nvSpPr>
      <dsp:spPr>
        <a:xfrm>
          <a:off x="1094" y="3032724"/>
          <a:ext cx="4266648" cy="2559988"/>
        </a:xfrm>
        <a:prstGeom prst="rect">
          <a:avLst/>
        </a:prstGeom>
        <a:solidFill>
          <a:srgbClr val="73C6A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rtl="0">
            <a:lnSpc>
              <a:spcPct val="90000"/>
            </a:lnSpc>
            <a:spcBef>
              <a:spcPct val="0"/>
            </a:spcBef>
            <a:spcAft>
              <a:spcPct val="35000"/>
            </a:spcAft>
            <a:buNone/>
          </a:pPr>
          <a:r>
            <a:rPr lang="en-US" sz="3800" kern="1200">
              <a:solidFill>
                <a:prstClr val="black"/>
              </a:solidFill>
              <a:latin typeface="Calibri" panose="020F0502020204030204"/>
              <a:ea typeface="+mn-ea"/>
              <a:cs typeface="+mn-cs"/>
            </a:rPr>
            <a:t>LEVEL 2</a:t>
          </a:r>
        </a:p>
        <a:p>
          <a:pPr marL="0" lvl="0" indent="0" algn="l" defTabSz="1689100" rtl="0">
            <a:lnSpc>
              <a:spcPct val="90000"/>
            </a:lnSpc>
            <a:spcBef>
              <a:spcPct val="0"/>
            </a:spcBef>
            <a:spcAft>
              <a:spcPct val="35000"/>
            </a:spcAft>
            <a:buNone/>
          </a:pPr>
          <a:r>
            <a:rPr lang="en-US" sz="1800" kern="1200">
              <a:solidFill>
                <a:schemeClr val="tx1"/>
              </a:solidFill>
            </a:rPr>
            <a:t>Business rules that are executed on the data destined for TSDS. Fatal, Special Warning, and Warning validation errors do not prevent data from being loaded to TSDS.</a:t>
          </a:r>
        </a:p>
      </dsp:txBody>
      <dsp:txXfrm>
        <a:off x="1094" y="3032724"/>
        <a:ext cx="4266648" cy="2559988"/>
      </dsp:txXfrm>
    </dsp:sp>
    <dsp:sp modelId="{6AE4E75B-9CC3-41A3-BEB8-297D800EFEDB}">
      <dsp:nvSpPr>
        <dsp:cNvPr id="0" name=""/>
        <dsp:cNvSpPr/>
      </dsp:nvSpPr>
      <dsp:spPr>
        <a:xfrm>
          <a:off x="4694406" y="3032724"/>
          <a:ext cx="4266648" cy="2559988"/>
        </a:xfrm>
        <a:prstGeom prst="rect">
          <a:avLst/>
        </a:prstGeom>
        <a:solidFill>
          <a:srgbClr val="00B5C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ts val="1200"/>
            </a:spcAft>
            <a:buNone/>
          </a:pPr>
          <a:r>
            <a:rPr lang="en-US" sz="3800" kern="1200">
              <a:solidFill>
                <a:schemeClr val="tx1"/>
              </a:solidFill>
              <a:latin typeface="Calibri" panose="020F0502020204030204"/>
              <a:ea typeface="+mn-ea"/>
              <a:cs typeface="+mn-cs"/>
            </a:rPr>
            <a:t>LEVEL 3</a:t>
          </a:r>
        </a:p>
        <a:p>
          <a:pPr marL="0" lvl="0" indent="0" algn="l" defTabSz="1689100" rtl="0">
            <a:lnSpc>
              <a:spcPct val="90000"/>
            </a:lnSpc>
            <a:spcBef>
              <a:spcPct val="0"/>
            </a:spcBef>
            <a:spcAft>
              <a:spcPct val="35000"/>
            </a:spcAft>
            <a:buNone/>
          </a:pPr>
          <a:r>
            <a:rPr lang="en-US" sz="1800" kern="1200">
              <a:solidFill>
                <a:schemeClr val="tx1"/>
              </a:solidFill>
            </a:rPr>
            <a:t>Business rules that are executed in TSDS. Level 3 validations contain all Level 2 validations, plus any additional validations required for the TSDS submissions. Fatal errors prevent TSDS submissions from being completed or finalized. </a:t>
          </a:r>
        </a:p>
      </dsp:txBody>
      <dsp:txXfrm>
        <a:off x="4694406" y="3032724"/>
        <a:ext cx="4266648" cy="25599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218BE6-29E0-478E-ADAA-F9BCA00755CD}">
      <dsp:nvSpPr>
        <dsp:cNvPr id="0" name=""/>
        <dsp:cNvSpPr/>
      </dsp:nvSpPr>
      <dsp:spPr>
        <a:xfrm>
          <a:off x="0" y="2372"/>
          <a:ext cx="5308980" cy="12025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E6714-B90C-486F-84EA-6FB8F8760170}">
      <dsp:nvSpPr>
        <dsp:cNvPr id="0" name=""/>
        <dsp:cNvSpPr/>
      </dsp:nvSpPr>
      <dsp:spPr>
        <a:xfrm>
          <a:off x="160096" y="69271"/>
          <a:ext cx="1068761" cy="1068761"/>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1C03B9-0EA4-47EC-96AC-E50056961504}">
      <dsp:nvSpPr>
        <dsp:cNvPr id="0" name=""/>
        <dsp:cNvSpPr/>
      </dsp:nvSpPr>
      <dsp:spPr>
        <a:xfrm>
          <a:off x="1388955" y="178"/>
          <a:ext cx="3920024" cy="1168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71" tIns="127271" rIns="127271" bIns="127271" numCol="1" spcCol="1270" anchor="ctr" anchorCtr="0">
          <a:noAutofit/>
        </a:bodyPr>
        <a:lstStyle/>
        <a:p>
          <a:pPr marL="0" lvl="0" indent="0" algn="l" defTabSz="800100">
            <a:lnSpc>
              <a:spcPct val="100000"/>
            </a:lnSpc>
            <a:spcBef>
              <a:spcPct val="0"/>
            </a:spcBef>
            <a:spcAft>
              <a:spcPct val="35000"/>
            </a:spcAft>
            <a:buNone/>
          </a:pPr>
          <a:r>
            <a:rPr lang="en-US" sz="1800" b="0" kern="1200"/>
            <a:t>This is a </a:t>
          </a:r>
          <a:r>
            <a:rPr lang="en-US" sz="1800" b="1" kern="1200"/>
            <a:t>system upgrade, </a:t>
          </a:r>
          <a:r>
            <a:rPr lang="en-US" sz="1800" b="0" kern="1200"/>
            <a:t>not a system replacement. </a:t>
          </a:r>
        </a:p>
      </dsp:txBody>
      <dsp:txXfrm>
        <a:off x="1388955" y="178"/>
        <a:ext cx="3920024" cy="1168345"/>
      </dsp:txXfrm>
    </dsp:sp>
    <dsp:sp modelId="{D9196AF9-7D27-4D5F-AD70-40915B758B67}">
      <dsp:nvSpPr>
        <dsp:cNvPr id="0" name=""/>
        <dsp:cNvSpPr/>
      </dsp:nvSpPr>
      <dsp:spPr>
        <a:xfrm>
          <a:off x="0" y="1514506"/>
          <a:ext cx="5308980" cy="12025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C9C8D17-6300-4660-A1F1-6A9892CE9041}">
      <dsp:nvSpPr>
        <dsp:cNvPr id="0" name=""/>
        <dsp:cNvSpPr/>
      </dsp:nvSpPr>
      <dsp:spPr>
        <a:xfrm>
          <a:off x="160096" y="1572469"/>
          <a:ext cx="1068761" cy="1068761"/>
        </a:xfrm>
        <a:prstGeom prst="rect">
          <a:avLst/>
        </a:prstGeom>
        <a:blipFill>
          <a:blip xmlns:r="http://schemas.openxmlformats.org/officeDocument/2006/relationships" r:embed="rId2">
            <a:biLevel thresh="75000"/>
            <a:extLst>
              <a:ext uri="{28A0092B-C50C-407E-A947-70E740481C1C}">
                <a14:useLocalDpi xmlns:a14="http://schemas.microsoft.com/office/drawing/2010/main" val="0"/>
              </a:ext>
            </a:extLst>
          </a:blip>
          <a:srcRect/>
          <a:stretch>
            <a:fillRect l="-8000" r="-8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C1CA29-D1F2-4AF4-BAE8-54B79C36E48B}">
      <dsp:nvSpPr>
        <dsp:cNvPr id="0" name=""/>
        <dsp:cNvSpPr/>
      </dsp:nvSpPr>
      <dsp:spPr>
        <a:xfrm>
          <a:off x="1388955" y="1471682"/>
          <a:ext cx="3920024" cy="120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71" tIns="127271" rIns="127271" bIns="127271" numCol="1" spcCol="1270" anchor="ctr" anchorCtr="0">
          <a:noAutofit/>
        </a:bodyPr>
        <a:lstStyle/>
        <a:p>
          <a:pPr marL="0" lvl="0" indent="0" algn="l" defTabSz="800100">
            <a:lnSpc>
              <a:spcPct val="100000"/>
            </a:lnSpc>
            <a:spcBef>
              <a:spcPct val="0"/>
            </a:spcBef>
            <a:spcAft>
              <a:spcPct val="35000"/>
            </a:spcAft>
            <a:buNone/>
          </a:pPr>
          <a:r>
            <a:rPr lang="en-US" sz="1800" kern="1200"/>
            <a:t>Vendors will send only </a:t>
          </a:r>
          <a:r>
            <a:rPr lang="en-US" sz="1800" b="1" kern="1200"/>
            <a:t>API transactions XML will </a:t>
          </a:r>
          <a:r>
            <a:rPr lang="en-US" sz="1800" b="1" u="sng" kern="1200"/>
            <a:t>no</a:t>
          </a:r>
          <a:r>
            <a:rPr lang="en-US" sz="1800" b="1" kern="1200"/>
            <a:t> longer be accepted</a:t>
          </a:r>
          <a:r>
            <a:rPr lang="en-US" sz="1800" kern="1200"/>
            <a:t>. </a:t>
          </a:r>
        </a:p>
      </dsp:txBody>
      <dsp:txXfrm>
        <a:off x="1388955" y="1471682"/>
        <a:ext cx="3920024" cy="1202558"/>
      </dsp:txXfrm>
    </dsp:sp>
    <dsp:sp modelId="{32EC2B26-DC2E-4184-8BE4-1344C879720C}">
      <dsp:nvSpPr>
        <dsp:cNvPr id="0" name=""/>
        <dsp:cNvSpPr/>
      </dsp:nvSpPr>
      <dsp:spPr>
        <a:xfrm>
          <a:off x="0" y="3008769"/>
          <a:ext cx="5308980" cy="12025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82FCC2-9709-4FF9-B7EE-DCC0E54A822B}">
      <dsp:nvSpPr>
        <dsp:cNvPr id="0" name=""/>
        <dsp:cNvSpPr/>
      </dsp:nvSpPr>
      <dsp:spPr>
        <a:xfrm>
          <a:off x="160096" y="3075667"/>
          <a:ext cx="1068761" cy="1068761"/>
        </a:xfrm>
        <a:prstGeom prst="rect">
          <a:avLst/>
        </a:prstGeom>
        <a:blipFill>
          <a:blip xmlns:r="http://schemas.openxmlformats.org/officeDocument/2006/relationships" r:embed="rId3">
            <a:biLevel thresh="50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AA57D8-9CE0-4C36-89AA-832F4B221456}">
      <dsp:nvSpPr>
        <dsp:cNvPr id="0" name=""/>
        <dsp:cNvSpPr/>
      </dsp:nvSpPr>
      <dsp:spPr>
        <a:xfrm>
          <a:off x="1388955" y="3008769"/>
          <a:ext cx="3920024" cy="120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71" tIns="127271" rIns="127271" bIns="127271" numCol="1" spcCol="1270" anchor="t" anchorCtr="0">
          <a:noAutofit/>
        </a:bodyPr>
        <a:lstStyle/>
        <a:p>
          <a:pPr marL="0" lvl="0" indent="0" algn="l" defTabSz="800100">
            <a:lnSpc>
              <a:spcPct val="100000"/>
            </a:lnSpc>
            <a:spcBef>
              <a:spcPct val="0"/>
            </a:spcBef>
            <a:spcAft>
              <a:spcPct val="35000"/>
            </a:spcAft>
            <a:buNone/>
          </a:pPr>
          <a:r>
            <a:rPr lang="en-US" sz="1800" kern="1200"/>
            <a:t>TSDS will utilize “</a:t>
          </a:r>
          <a:r>
            <a:rPr lang="en-US" sz="1800" b="1" kern="1200"/>
            <a:t>effective dating</a:t>
          </a:r>
          <a:r>
            <a:rPr lang="en-US" sz="1800" kern="1200"/>
            <a:t>” though </a:t>
          </a:r>
          <a:r>
            <a:rPr lang="en-US" sz="1800" b="1" kern="1200"/>
            <a:t>begin</a:t>
          </a:r>
          <a:r>
            <a:rPr lang="en-US" sz="1800" kern="1200"/>
            <a:t> and </a:t>
          </a:r>
          <a:r>
            <a:rPr lang="en-US" sz="1800" b="1" kern="1200"/>
            <a:t>end dates </a:t>
          </a:r>
          <a:r>
            <a:rPr lang="en-US" sz="1800" kern="1200"/>
            <a:t>to ensure the proper data is promoted.  </a:t>
          </a:r>
        </a:p>
      </dsp:txBody>
      <dsp:txXfrm>
        <a:off x="1388955" y="3008769"/>
        <a:ext cx="3920024" cy="1202558"/>
      </dsp:txXfrm>
    </dsp:sp>
    <dsp:sp modelId="{68BD6996-D400-4D00-8693-FA5F10A0358F}">
      <dsp:nvSpPr>
        <dsp:cNvPr id="0" name=""/>
        <dsp:cNvSpPr/>
      </dsp:nvSpPr>
      <dsp:spPr>
        <a:xfrm>
          <a:off x="0" y="4511967"/>
          <a:ext cx="5308980" cy="120255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D36D34-F92B-4722-8F1F-C4428A78967E}">
      <dsp:nvSpPr>
        <dsp:cNvPr id="0" name=""/>
        <dsp:cNvSpPr/>
      </dsp:nvSpPr>
      <dsp:spPr>
        <a:xfrm>
          <a:off x="126920" y="4545690"/>
          <a:ext cx="1135113" cy="1135113"/>
        </a:xfrm>
        <a:prstGeom prst="rect">
          <a:avLst/>
        </a:prstGeom>
        <a:blipFill rotWithShape="1">
          <a:blip xmlns:r="http://schemas.openxmlformats.org/officeDocument/2006/relationships" r:embed="rId5">
            <a:biLevel thresh="50000"/>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46F1691-E7D8-4985-85C7-DABB4EF5F651}">
      <dsp:nvSpPr>
        <dsp:cNvPr id="0" name=""/>
        <dsp:cNvSpPr/>
      </dsp:nvSpPr>
      <dsp:spPr>
        <a:xfrm>
          <a:off x="1388955" y="4511967"/>
          <a:ext cx="3920024" cy="12025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271" tIns="127271" rIns="127271" bIns="127271" numCol="1" spcCol="1270" anchor="ctr" anchorCtr="0">
          <a:noAutofit/>
        </a:bodyPr>
        <a:lstStyle/>
        <a:p>
          <a:pPr marL="0" lvl="0" indent="0" algn="l" defTabSz="800100">
            <a:lnSpc>
              <a:spcPct val="100000"/>
            </a:lnSpc>
            <a:spcBef>
              <a:spcPct val="0"/>
            </a:spcBef>
            <a:spcAft>
              <a:spcPct val="35000"/>
            </a:spcAft>
            <a:buNone/>
          </a:pPr>
          <a:r>
            <a:rPr lang="en-US" sz="1800" kern="1200"/>
            <a:t>There are various levels of validation to include: </a:t>
          </a:r>
          <a:r>
            <a:rPr lang="en-US" sz="1800" b="1" kern="1200"/>
            <a:t>Level 1, Level 1.5, Level 2, </a:t>
          </a:r>
          <a:r>
            <a:rPr lang="en-US" sz="1800" b="0" kern="1200"/>
            <a:t>and</a:t>
          </a:r>
          <a:r>
            <a:rPr lang="en-US" sz="1800" b="1" kern="1200"/>
            <a:t> Level 3</a:t>
          </a:r>
          <a:r>
            <a:rPr lang="en-US" sz="1800" kern="1200"/>
            <a:t>. </a:t>
          </a:r>
          <a:endParaRPr lang="en-US" sz="1800" b="1" kern="1200"/>
        </a:p>
      </dsp:txBody>
      <dsp:txXfrm>
        <a:off x="1388955" y="4511967"/>
        <a:ext cx="3920024" cy="12025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744254-DFF1-4E0D-91BC-DB5D05025091}" type="datetimeFigureOut">
              <a:rPr lang="en-US" smtClean="0"/>
              <a:t>4/22/2024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F9A3-4142-44EE-A958-45F6FE65EB7C}" type="slidenum">
              <a:rPr lang="en-US" smtClean="0"/>
              <a:t>‹#›</a:t>
            </a:fld>
            <a:endParaRPr lang="en-US"/>
          </a:p>
        </p:txBody>
      </p:sp>
    </p:spTree>
    <p:extLst>
      <p:ext uri="{BB962C8B-B14F-4D97-AF65-F5344CB8AC3E}">
        <p14:creationId xmlns:p14="http://schemas.microsoft.com/office/powerpoint/2010/main" val="3360375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473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41533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CCF9A3-4142-44EE-A958-45F6FE65E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6597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8988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147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b="1">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024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40CCF9A3-4142-44EE-A958-45F6FE65EB7C}" type="slidenum">
              <a:rPr lang="en-US" smtClean="0"/>
              <a:t>15</a:t>
            </a:fld>
            <a:endParaRPr lang="en-US"/>
          </a:p>
        </p:txBody>
      </p:sp>
    </p:spTree>
    <p:extLst>
      <p:ext uri="{BB962C8B-B14F-4D97-AF65-F5344CB8AC3E}">
        <p14:creationId xmlns:p14="http://schemas.microsoft.com/office/powerpoint/2010/main" val="740401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117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581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296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436000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7673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0654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7001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22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4281512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89051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24</a:t>
            </a:fld>
            <a:endParaRPr lang="en-US"/>
          </a:p>
        </p:txBody>
      </p:sp>
    </p:spTree>
    <p:extLst>
      <p:ext uri="{BB962C8B-B14F-4D97-AF65-F5344CB8AC3E}">
        <p14:creationId xmlns:p14="http://schemas.microsoft.com/office/powerpoint/2010/main" val="15347220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80992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546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NOTE</a:t>
            </a:r>
          </a:p>
          <a:p>
            <a:endParaRPr lang="en-US"/>
          </a:p>
          <a:p>
            <a:pPr marL="171450" indent="-171450">
              <a:buFont typeface="Arial" panose="020B0604020202020204" pitchFamily="34" charset="0"/>
              <a:buChar char="•"/>
            </a:pPr>
            <a:r>
              <a:rPr lang="en-US"/>
              <a:t>The data being filtered out does not indicate that the data is wright or wrong. </a:t>
            </a:r>
          </a:p>
          <a:p>
            <a:pPr marL="171450" indent="-171450">
              <a:buFont typeface="Arial" panose="020B0604020202020204" pitchFamily="34" charset="0"/>
              <a:buChar char="•"/>
            </a:pPr>
            <a:r>
              <a:rPr lang="en-US"/>
              <a:t>The LEA can move local data into their IODS that should is not appropriate to move to TSDS.</a:t>
            </a:r>
          </a:p>
          <a:p>
            <a:pPr marL="628650" lvl="1" indent="-171450">
              <a:buFont typeface="Arial" panose="020B0604020202020204" pitchFamily="34" charset="0"/>
              <a:buChar char="•"/>
            </a:pPr>
            <a:r>
              <a:rPr lang="en-US"/>
              <a:t>The IODS is the LEA’s own separate operational data store that houses all the data it loads to the IODS in the Landing Zone for TSDS data and/or local use data.</a:t>
            </a:r>
          </a:p>
          <a:p>
            <a:pPr marL="171450" indent="-171450">
              <a:buFont typeface="Arial" panose="020B0604020202020204" pitchFamily="34" charset="0"/>
              <a:buChar char="•"/>
            </a:pPr>
            <a:r>
              <a:rPr lang="en-US"/>
              <a:t>The LEA will need to check all of their results that are generated by Level 1.5 filters and either verify the data should not move to TSDS or correct the data so that it can move to TSDS.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39482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0163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3018">
              <a:buNone/>
              <a:defRPr/>
            </a:pPr>
            <a:endParaRPr lang="en-US" b="0" dirty="0"/>
          </a:p>
        </p:txBody>
      </p:sp>
      <p:sp>
        <p:nvSpPr>
          <p:cNvPr id="4" name="Slide Number Placeholder 3"/>
          <p:cNvSpPr>
            <a:spLocks noGrp="1"/>
          </p:cNvSpPr>
          <p:nvPr>
            <p:ph type="sldNum" sz="quarter" idx="5"/>
          </p:nvPr>
        </p:nvSpPr>
        <p:spPr/>
        <p:txBody>
          <a:bodyPr/>
          <a:lstStyle/>
          <a:p>
            <a:fld id="{9E4D9ABE-7AB9-4D3A-BEA5-45E799BD6C0E}" type="slidenum">
              <a:rPr lang="en-US" smtClean="0"/>
              <a:t>29</a:t>
            </a:fld>
            <a:endParaRPr lang="en-US"/>
          </a:p>
        </p:txBody>
      </p:sp>
    </p:spTree>
    <p:extLst>
      <p:ext uri="{BB962C8B-B14F-4D97-AF65-F5344CB8AC3E}">
        <p14:creationId xmlns:p14="http://schemas.microsoft.com/office/powerpoint/2010/main" val="10679146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2389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B7822D-F8B3-4DD7-8458-D8B794C561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49555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31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95209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3611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9375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779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7196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A4E3A5-B08E-477F-9194-D718012015F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83842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0" cap="none" spc="0" normalizeH="0" baseline="0" noProof="0" smtClean="0">
                <a:ln>
                  <a:noFill/>
                </a:ln>
                <a:solidFill>
                  <a:sysClr val="windowText" lastClr="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6475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5.xml"/><Relationship Id="rId4" Type="http://schemas.openxmlformats.org/officeDocument/2006/relationships/image" Target="../media/image7.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8.pn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6.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7.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6.xml"/><Relationship Id="rId4" Type="http://schemas.openxmlformats.org/officeDocument/2006/relationships/image" Target="../media/image7.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7.xml"/><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jp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24.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ctrTitle"/>
          </p:nvPr>
        </p:nvSpPr>
        <p:spPr>
          <a:xfrm>
            <a:off x="3909917" y="4670098"/>
            <a:ext cx="4372165" cy="1617345"/>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subTitle" idx="4"/>
          </p:nvPr>
        </p:nvSpPr>
        <p:spPr>
          <a:xfrm>
            <a:off x="3909917" y="4670098"/>
            <a:ext cx="4372165" cy="1617345"/>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F5FDE3B-A963-4284-9CD4-6CE659F8EEB2}" type="datetime1">
              <a:rPr lang="en-US" smtClean="0"/>
              <a:t>4/22/2024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9747424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33925513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Default w logo">
    <p:spTree>
      <p:nvGrpSpPr>
        <p:cNvPr id="1" name=""/>
        <p:cNvGrpSpPr/>
        <p:nvPr/>
      </p:nvGrpSpPr>
      <p:grpSpPr>
        <a:xfrm>
          <a:off x="0" y="0"/>
          <a:ext cx="0" cy="0"/>
          <a:chOff x="0" y="0"/>
          <a:chExt cx="0" cy="0"/>
        </a:xfrm>
      </p:grpSpPr>
      <p:sp>
        <p:nvSpPr>
          <p:cNvPr id="9" name="Rectangle 8"/>
          <p:cNvSpPr/>
          <p:nvPr/>
        </p:nvSpPr>
        <p:spPr>
          <a:xfrm>
            <a:off x="2540000" y="0"/>
            <a:ext cx="9652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2E9E327D-C221-4927-8D0C-2854D9BE552A}" type="datetime1">
              <a:rPr lang="en-US" smtClean="0"/>
              <a:t>4/22/2024</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203201" y="152401"/>
            <a:ext cx="2156956" cy="1007787"/>
          </a:xfrm>
          <a:prstGeom prst="rect">
            <a:avLst/>
          </a:prstGeom>
        </p:spPr>
      </p:pic>
      <p:sp>
        <p:nvSpPr>
          <p:cNvPr id="11" name="Title 1"/>
          <p:cNvSpPr>
            <a:spLocks noGrp="1"/>
          </p:cNvSpPr>
          <p:nvPr>
            <p:ph type="title"/>
          </p:nvPr>
        </p:nvSpPr>
        <p:spPr>
          <a:xfrm>
            <a:off x="2540000" y="457200"/>
            <a:ext cx="9144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711200" y="1752600"/>
            <a:ext cx="10871200" cy="4495800"/>
          </a:xfrm>
          <a:prstGeom prst="rect">
            <a:avLst/>
          </a:prstGeom>
        </p:spPr>
        <p:txBody>
          <a:bodyPr>
            <a:noAutofit/>
          </a:bodyPr>
          <a:lstStyle>
            <a:lvl1pPr>
              <a:lnSpc>
                <a:spcPct val="106000"/>
              </a:lnSpc>
              <a:spcBef>
                <a:spcPts val="600"/>
              </a:spcBef>
              <a:spcAft>
                <a:spcPts val="600"/>
              </a:spcAft>
              <a:buFont typeface="Wingdings" pitchFamily="2" charset="2"/>
              <a:buChar char="q"/>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711200" cy="244476"/>
          </a:xfrm>
        </p:spPr>
        <p:txBody>
          <a:bodyPr>
            <a:normAutofit fontScale="92500" lnSpcReduction="20000"/>
          </a:bodyPr>
          <a:lstStyle/>
          <a:p>
            <a:fld id="{2F0C4421-5918-4AA3-AE4A-C36EDD2FD6EB}" type="slidenum">
              <a:rPr lang="en-US" smtClean="0"/>
              <a:pPr/>
              <a:t>‹#›</a:t>
            </a:fld>
            <a:endParaRPr lang="en-US"/>
          </a:p>
        </p:txBody>
      </p:sp>
      <p:sp>
        <p:nvSpPr>
          <p:cNvPr id="2" name="TextBox 1"/>
          <p:cNvSpPr txBox="1"/>
          <p:nvPr userDrawn="1"/>
        </p:nvSpPr>
        <p:spPr>
          <a:xfrm>
            <a:off x="5486400" y="6400800"/>
            <a:ext cx="6096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5950902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1" name="Picture 10" descr="TSDS Logo_Reversed_notext.png"/>
          <p:cNvPicPr>
            <a:picLocks noChangeAspect="1"/>
          </p:cNvPicPr>
          <p:nvPr userDrawn="1"/>
        </p:nvPicPr>
        <p:blipFill>
          <a:blip r:embed="rId2" cstate="print"/>
          <a:stretch>
            <a:fillRect/>
          </a:stretch>
        </p:blipFill>
        <p:spPr>
          <a:xfrm>
            <a:off x="203200" y="152401"/>
            <a:ext cx="1467813" cy="685801"/>
          </a:xfrm>
          <a:prstGeom prst="rect">
            <a:avLst/>
          </a:prstGeom>
        </p:spPr>
      </p:pic>
      <p:sp>
        <p:nvSpPr>
          <p:cNvPr id="13" name="Slide Number Placeholder 12"/>
          <p:cNvSpPr>
            <a:spLocks noGrp="1"/>
          </p:cNvSpPr>
          <p:nvPr>
            <p:ph type="sldNum" sz="quarter" idx="11"/>
          </p:nvPr>
        </p:nvSpPr>
        <p:spPr>
          <a:xfrm>
            <a:off x="11277600" y="533400"/>
            <a:ext cx="711200" cy="244476"/>
          </a:xfrm>
        </p:spPr>
        <p:txBody>
          <a:bodyPr/>
          <a:lstStyle/>
          <a:p>
            <a:fld id="{25037DA4-2335-4A87-8586-64B2BAB08211}" type="slidenum">
              <a:rPr lang="en-US" smtClean="0"/>
              <a:pPr/>
              <a:t>‹#›</a:t>
            </a:fld>
            <a:endParaRPr lang="en-US"/>
          </a:p>
        </p:txBody>
      </p:sp>
    </p:spTree>
    <p:extLst>
      <p:ext uri="{BB962C8B-B14F-4D97-AF65-F5344CB8AC3E}">
        <p14:creationId xmlns:p14="http://schemas.microsoft.com/office/powerpoint/2010/main" val="2290979340"/>
      </p:ext>
    </p:extLst>
  </p:cSld>
  <p:clrMapOvr>
    <a:overrideClrMapping bg1="lt1" tx1="dk1" bg2="lt2" tx2="dk2" accent1="accent1" accent2="accent2" accent3="accent3" accent4="accent4" accent5="accent5" accent6="accent6" hlink="hlink" folHlink="folHlink"/>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812800"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D3787BCA-53CF-43B8-8A24-2F7383C84841}" type="datetime1">
              <a:rPr lang="en-US" smtClean="0"/>
              <a:t>4/22/2024</a:t>
            </a:fld>
            <a:endParaRPr lang="en-US"/>
          </a:p>
        </p:txBody>
      </p:sp>
      <p:sp>
        <p:nvSpPr>
          <p:cNvPr id="10" name="Slide Number Placeholder 9"/>
          <p:cNvSpPr>
            <a:spLocks noGrp="1"/>
          </p:cNvSpPr>
          <p:nvPr>
            <p:ph type="sldNum" sz="quarter" idx="16"/>
          </p:nvPr>
        </p:nvSpPr>
        <p:spPr/>
        <p:txBody>
          <a:bodyPr rtlCol="0"/>
          <a:lstStyle/>
          <a:p>
            <a:fld id="{2F0C4421-5918-4AA3-AE4A-C36EDD2FD6EB}" type="slidenum">
              <a:rPr lang="en-US" smtClean="0"/>
              <a:pPr/>
              <a:t>‹#›</a:t>
            </a:fld>
            <a:endParaRPr lang="en-US"/>
          </a:p>
        </p:txBody>
      </p:sp>
      <p:sp>
        <p:nvSpPr>
          <p:cNvPr id="12" name="Footer Placeholder 11"/>
          <p:cNvSpPr>
            <a:spLocks noGrp="1"/>
          </p:cNvSpPr>
          <p:nvPr>
            <p:ph type="ftr" sz="quarter" idx="17"/>
          </p:nvPr>
        </p:nvSpPr>
        <p:spPr>
          <a:xfrm>
            <a:off x="812801" y="6248207"/>
            <a:ext cx="7228111" cy="365125"/>
          </a:xfrm>
          <a:prstGeom prst="rect">
            <a:avLst/>
          </a:prstGeom>
        </p:spPr>
        <p:txBody>
          <a:bodyPr rtlCol="0"/>
          <a:lstStyle/>
          <a:p>
            <a:endParaRPr lang="en-US"/>
          </a:p>
        </p:txBody>
      </p:sp>
    </p:spTree>
    <p:extLst>
      <p:ext uri="{BB962C8B-B14F-4D97-AF65-F5344CB8AC3E}">
        <p14:creationId xmlns:p14="http://schemas.microsoft.com/office/powerpoint/2010/main" val="8737262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812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3E6BA206-C38A-4E21-9771-21CB611EC983}" type="datetime1">
              <a:rPr lang="en-US" smtClean="0"/>
              <a:t>4/22/2024</a:t>
            </a:fld>
            <a:endParaRPr lang="en-US"/>
          </a:p>
        </p:txBody>
      </p:sp>
      <p:sp>
        <p:nvSpPr>
          <p:cNvPr id="12" name="Slide Number Placeholder 11"/>
          <p:cNvSpPr>
            <a:spLocks noGrp="1"/>
          </p:cNvSpPr>
          <p:nvPr>
            <p:ph type="sldNum" sz="quarter" idx="16"/>
          </p:nvPr>
        </p:nvSpPr>
        <p:spPr/>
        <p:txBody>
          <a:bodyPr rtlCol="0"/>
          <a:lstStyle/>
          <a:p>
            <a:fld id="{2F0C4421-5918-4AA3-AE4A-C36EDD2FD6EB}" type="slidenum">
              <a:rPr lang="en-US" smtClean="0"/>
              <a:pPr/>
              <a:t>‹#›</a:t>
            </a:fld>
            <a:endParaRPr lang="en-US"/>
          </a:p>
        </p:txBody>
      </p:sp>
      <p:sp>
        <p:nvSpPr>
          <p:cNvPr id="14" name="Footer Placeholder 13"/>
          <p:cNvSpPr>
            <a:spLocks noGrp="1"/>
          </p:cNvSpPr>
          <p:nvPr>
            <p:ph type="ftr" sz="quarter" idx="17"/>
          </p:nvPr>
        </p:nvSpPr>
        <p:spPr>
          <a:xfrm>
            <a:off x="812801" y="6248207"/>
            <a:ext cx="7228111" cy="365125"/>
          </a:xfrm>
          <a:prstGeom prst="rect">
            <a:avLst/>
          </a:prstGeom>
        </p:spPr>
        <p:txBody>
          <a:bodyPr rtlCol="0"/>
          <a:lstStyle/>
          <a:p>
            <a:endParaRPr lang="en-US"/>
          </a:p>
        </p:txBody>
      </p:sp>
      <p:sp>
        <p:nvSpPr>
          <p:cNvPr id="16" name="Text Placeholder 15"/>
          <p:cNvSpPr>
            <a:spLocks noGrp="1"/>
          </p:cNvSpPr>
          <p:nvPr>
            <p:ph type="body" sz="quarter" idx="1"/>
          </p:nvPr>
        </p:nvSpPr>
        <p:spPr>
          <a:xfrm>
            <a:off x="812800" y="1752600"/>
            <a:ext cx="51816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42330430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0775C3-44F6-4397-B4BD-489459E91CA1}" type="datetime1">
              <a:rPr lang="en-US" smtClean="0"/>
              <a:t>4/22/2024</a:t>
            </a:fld>
            <a:endParaRPr lang="en-US"/>
          </a:p>
        </p:txBody>
      </p:sp>
      <p:sp>
        <p:nvSpPr>
          <p:cNvPr id="4" name="Footer Placeholder 3"/>
          <p:cNvSpPr>
            <a:spLocks noGrp="1"/>
          </p:cNvSpPr>
          <p:nvPr>
            <p:ph type="ftr" sz="quarter" idx="11"/>
          </p:nvPr>
        </p:nvSpPr>
        <p:spPr>
          <a:xfrm>
            <a:off x="812801" y="6248207"/>
            <a:ext cx="7228111"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152124543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000" y="6248401"/>
            <a:ext cx="2235200" cy="365125"/>
          </a:xfrm>
        </p:spPr>
        <p:txBody>
          <a:bodyPr/>
          <a:lstStyle/>
          <a:p>
            <a:fld id="{331999AC-0885-4938-9F74-AAA127FF90FB}" type="datetime1">
              <a:rPr lang="en-US" smtClean="0"/>
              <a:t>4/22/2024</a:t>
            </a:fld>
            <a:endParaRPr lang="en-US"/>
          </a:p>
        </p:txBody>
      </p:sp>
      <p:sp>
        <p:nvSpPr>
          <p:cNvPr id="3" name="Footer Placeholder 2"/>
          <p:cNvSpPr>
            <a:spLocks noGrp="1"/>
          </p:cNvSpPr>
          <p:nvPr>
            <p:ph type="ftr" sz="quarter" idx="11"/>
          </p:nvPr>
        </p:nvSpPr>
        <p:spPr>
          <a:xfrm>
            <a:off x="812801" y="6248207"/>
            <a:ext cx="7228111"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2F0C4421-5918-4AA3-AE4A-C36EDD2FD6EB}" type="slidenum">
              <a:rPr lang="en-US" smtClean="0"/>
              <a:pPr/>
              <a:t>‹#›</a:t>
            </a:fld>
            <a:endParaRPr lang="en-US"/>
          </a:p>
        </p:txBody>
      </p:sp>
      <p:pic>
        <p:nvPicPr>
          <p:cNvPr id="5" name="Picture 4" descr="Logo no tag.png"/>
          <p:cNvPicPr>
            <a:picLocks noChangeAspect="1"/>
          </p:cNvPicPr>
          <p:nvPr userDrawn="1"/>
        </p:nvPicPr>
        <p:blipFill>
          <a:blip r:embed="rId2" cstate="print"/>
          <a:stretch>
            <a:fillRect/>
          </a:stretch>
        </p:blipFill>
        <p:spPr>
          <a:xfrm>
            <a:off x="10391766" y="5892800"/>
            <a:ext cx="1630901" cy="762000"/>
          </a:xfrm>
          <a:prstGeom prst="rect">
            <a:avLst/>
          </a:prstGeom>
        </p:spPr>
      </p:pic>
      <p:sp>
        <p:nvSpPr>
          <p:cNvPr id="7" name="Title 1"/>
          <p:cNvSpPr>
            <a:spLocks noGrp="1"/>
          </p:cNvSpPr>
          <p:nvPr>
            <p:ph type="title"/>
          </p:nvPr>
        </p:nvSpPr>
        <p:spPr>
          <a:xfrm>
            <a:off x="2641600" y="4572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26850622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221971"/>
            <a:ext cx="105156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DAF783D5-4698-478E-84D1-02F383C37287}" type="datetime1">
              <a:rPr lang="en-US" smtClean="0"/>
              <a:t>4/22/2024</a:t>
            </a:fld>
            <a:endParaRPr lang="en-US"/>
          </a:p>
        </p:txBody>
      </p:sp>
      <p:sp>
        <p:nvSpPr>
          <p:cNvPr id="5" name="Footer Placeholder 4"/>
          <p:cNvSpPr>
            <a:spLocks noGrp="1"/>
          </p:cNvSpPr>
          <p:nvPr>
            <p:ph type="ftr" sz="quarter" idx="11"/>
          </p:nvPr>
        </p:nvSpPr>
        <p:spPr>
          <a:xfrm>
            <a:off x="812801" y="6248207"/>
            <a:ext cx="722811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2F0C4421-5918-4AA3-AE4A-C36EDD2FD6EB}" type="slidenum">
              <a:rPr lang="en-US" smtClean="0"/>
              <a:pPr/>
              <a:t>‹#›</a:t>
            </a:fld>
            <a:endParaRPr lang="en-US"/>
          </a:p>
        </p:txBody>
      </p:sp>
      <p:sp>
        <p:nvSpPr>
          <p:cNvPr id="7" name="Title 1"/>
          <p:cNvSpPr>
            <a:spLocks noGrp="1"/>
          </p:cNvSpPr>
          <p:nvPr>
            <p:ph type="title"/>
          </p:nvPr>
        </p:nvSpPr>
        <p:spPr>
          <a:xfrm>
            <a:off x="2641600" y="5334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8277737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userDrawn="1">
  <p:cSld name="7_Title Slide">
    <p:spTree>
      <p:nvGrpSpPr>
        <p:cNvPr id="1" name=""/>
        <p:cNvGrpSpPr/>
        <p:nvPr/>
      </p:nvGrpSpPr>
      <p:grpSpPr>
        <a:xfrm>
          <a:off x="0" y="0"/>
          <a:ext cx="0" cy="0"/>
          <a:chOff x="0" y="0"/>
          <a:chExt cx="0" cy="0"/>
        </a:xfrm>
      </p:grpSpPr>
      <p:grpSp>
        <p:nvGrpSpPr>
          <p:cNvPr id="3" name="Group 7"/>
          <p:cNvGrpSpPr>
            <a:grpSpLocks/>
          </p:cNvGrpSpPr>
          <p:nvPr userDrawn="1"/>
        </p:nvGrpSpPr>
        <p:grpSpPr bwMode="auto">
          <a:xfrm>
            <a:off x="609601" y="652463"/>
            <a:ext cx="11010900" cy="2749550"/>
            <a:chOff x="457200" y="652570"/>
            <a:chExt cx="8258158" cy="2749743"/>
          </a:xfrm>
        </p:grpSpPr>
        <p:pic>
          <p:nvPicPr>
            <p:cNvPr id="4"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609600" y="4191001"/>
            <a:ext cx="10430933" cy="798513"/>
          </a:xfrm>
          <a:prstGeom prst="rect">
            <a:avLst/>
          </a:prstGeom>
        </p:spPr>
        <p:txBody>
          <a:bodyPr/>
          <a:lstStyle>
            <a:lvl1pPr>
              <a:defRPr>
                <a:latin typeface="Arial" pitchFamily="34" charset="0"/>
                <a:cs typeface="Arial" pitchFamily="34" charset="0"/>
              </a:defRPr>
            </a:lvl1pPr>
          </a:lstStyle>
          <a:p>
            <a:endParaRPr lang="en-US"/>
          </a:p>
        </p:txBody>
      </p:sp>
    </p:spTree>
    <p:extLst>
      <p:ext uri="{BB962C8B-B14F-4D97-AF65-F5344CB8AC3E}">
        <p14:creationId xmlns:p14="http://schemas.microsoft.com/office/powerpoint/2010/main" val="292734674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75966"/>
            <a:ext cx="5507665"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10445102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48669"/>
            <a:ext cx="5507665"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793210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75944549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5"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296871431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1"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93070002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3"/>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52576060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3562315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5"/>
            <a:ext cx="2870789"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24035086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6"/>
            <a:ext cx="2870789"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0617055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E11DD662-1959-40E6-81C9-F8ACDEFFEBEA}" type="datetime1">
              <a:rPr lang="en-US" smtClean="0"/>
              <a:t>4/22/2024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8346493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43645C4A-B2B1-40B5-B5C6-153B94C527B4}" type="datetime1">
              <a:rPr lang="en-US" smtClean="0"/>
              <a:t>4/22/2024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85228362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8"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679059B1-EC46-45AB-8104-B75B151930D9}" type="datetime1">
              <a:rPr lang="en-US" smtClean="0"/>
              <a:t>4/22/2024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75971629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8"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99A98DC9-C5BC-4AE3-84AC-4932BB9972F2}" type="datetime1">
              <a:rPr lang="en-US" smtClean="0"/>
              <a:t>4/22/2024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834551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4223413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6"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8"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3000"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2"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4"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1"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5"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9CE45835-3634-43A2-B1DF-505D2C70CC1D}" type="datetime1">
              <a:rPr lang="en-US" smtClean="0"/>
              <a:t>4/22/2024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40820117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2"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2"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2"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5"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40" y="1286469"/>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8" y="3788535"/>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60"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3"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564448F6-D548-4186-AD7C-D5CEC73688EA}" type="datetime1">
              <a:rPr lang="en-US" smtClean="0"/>
              <a:t>4/22/2024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8181898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8B656133-C213-4030-A86F-F3B7BEB273AB}" type="datetime1">
              <a:rPr lang="en-US" smtClean="0"/>
              <a:t>4/22/2024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5027704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5A2BA627-F3ED-4D47-9AC5-0FD240D06961}" type="datetime1">
              <a:rPr lang="en-US" smtClean="0"/>
              <a:t>4/22/2024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9378051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5" y="6492877"/>
            <a:ext cx="1585316" cy="365125"/>
          </a:xfrm>
        </p:spPr>
        <p:txBody>
          <a:bodyPr/>
          <a:lstStyle>
            <a:lvl1pPr algn="ctr">
              <a:defRPr/>
            </a:lvl1pPr>
          </a:lstStyle>
          <a:p>
            <a:fld id="{E6E82326-3346-4BD0-97F6-B0D8789FE691}" type="datetime1">
              <a:rPr lang="en-US" smtClean="0"/>
              <a:t>4/22/2024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37928934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5" y="6492877"/>
            <a:ext cx="1585316" cy="365125"/>
          </a:xfrm>
        </p:spPr>
        <p:txBody>
          <a:bodyPr/>
          <a:lstStyle>
            <a:lvl1pPr algn="ctr">
              <a:defRPr/>
            </a:lvl1pPr>
          </a:lstStyle>
          <a:p>
            <a:fld id="{F7CE9D1A-A9DB-4101-991C-597811AD594E}"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0835572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5" y="6492877"/>
            <a:ext cx="1585316" cy="365125"/>
          </a:xfrm>
        </p:spPr>
        <p:txBody>
          <a:bodyPr/>
          <a:lstStyle>
            <a:lvl1pPr algn="ctr">
              <a:defRPr/>
            </a:lvl1pPr>
          </a:lstStyle>
          <a:p>
            <a:fld id="{D3018B32-661F-475D-A58A-4B3E768CED41}" type="datetime1">
              <a:rPr lang="en-US" smtClean="0"/>
              <a:t>4/22/2024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97529932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5" y="6492877"/>
            <a:ext cx="1585316" cy="365125"/>
          </a:xfrm>
        </p:spPr>
        <p:txBody>
          <a:bodyPr/>
          <a:lstStyle>
            <a:lvl1pPr algn="ctr">
              <a:defRPr/>
            </a:lvl1pPr>
          </a:lstStyle>
          <a:p>
            <a:fld id="{6B278C5C-CEC3-496D-8A22-AD4255CDE880}"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9665302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20"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2"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6"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3"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7"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5" y="6492877"/>
            <a:ext cx="1585316" cy="365125"/>
          </a:xfrm>
        </p:spPr>
        <p:txBody>
          <a:bodyPr/>
          <a:lstStyle>
            <a:lvl1pPr algn="ctr">
              <a:defRPr/>
            </a:lvl1pPr>
          </a:lstStyle>
          <a:p>
            <a:fld id="{8CF89191-3038-4CC0-BF3C-6E8ECBA8B3EA}" type="datetime1">
              <a:rPr lang="en-US" smtClean="0"/>
              <a:t>4/22/2024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80628952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5" y="6492877"/>
            <a:ext cx="1585316" cy="365125"/>
          </a:xfrm>
        </p:spPr>
        <p:txBody>
          <a:bodyPr/>
          <a:lstStyle>
            <a:lvl1pPr algn="ctr">
              <a:defRPr/>
            </a:lvl1pPr>
          </a:lstStyle>
          <a:p>
            <a:fld id="{A332A766-8BDB-4E7A-BE1C-CBCD909B526D}" type="datetime1">
              <a:rPr lang="en-US" smtClean="0"/>
              <a:t>4/22/2024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4/22/2024</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587005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7054093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7"/>
            <a:ext cx="2743200" cy="365125"/>
          </a:xfrm>
        </p:spPr>
        <p:txBody>
          <a:bodyPr/>
          <a:lstStyle/>
          <a:p>
            <a:fld id="{91C5267B-7E21-41F7-BF6E-137B53C7D651}" type="datetime1">
              <a:rPr lang="en-US" smtClean="0"/>
              <a:t>4/22/2024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9676513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5" y="6492877"/>
            <a:ext cx="1585316" cy="365125"/>
          </a:xfrm>
        </p:spPr>
        <p:txBody>
          <a:bodyPr/>
          <a:lstStyle>
            <a:lvl1pPr algn="ctr">
              <a:defRPr/>
            </a:lvl1pPr>
          </a:lstStyle>
          <a:p>
            <a:fld id="{AFD8CCC4-A143-41AC-B943-BE2785A214D6}" type="datetime1">
              <a:rPr lang="en-US" smtClean="0"/>
              <a:t>4/22/2024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61165925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7"/>
            <a:ext cx="2743200" cy="365125"/>
          </a:xfrm>
        </p:spPr>
        <p:txBody>
          <a:bodyPr/>
          <a:lstStyle/>
          <a:p>
            <a:fld id="{D00EB9BF-548D-46B6-94C6-62FE25838BA1}" type="datetime1">
              <a:rPr lang="en-US" smtClean="0"/>
              <a:t>4/22/2024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4/22/2024</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2364690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5" y="6492877"/>
            <a:ext cx="1585316" cy="365125"/>
          </a:xfrm>
        </p:spPr>
        <p:txBody>
          <a:bodyPr/>
          <a:lstStyle>
            <a:lvl1pPr algn="ctr">
              <a:defRPr/>
            </a:lvl1pPr>
          </a:lstStyle>
          <a:p>
            <a:fld id="{EEABD309-5C13-4E10-8B15-82CFA22E1101}" type="datetime1">
              <a:rPr lang="en-US" smtClean="0"/>
              <a:t>4/22/2024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5461010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50" y="168668"/>
            <a:ext cx="9884676"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6"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8"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600"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7"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1"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5" y="6492877"/>
            <a:ext cx="1585316" cy="365125"/>
          </a:xfrm>
        </p:spPr>
        <p:txBody>
          <a:bodyPr/>
          <a:lstStyle>
            <a:lvl1pPr algn="ctr">
              <a:defRPr/>
            </a:lvl1pPr>
          </a:lstStyle>
          <a:p>
            <a:fld id="{F4881E1E-1D88-4D34-8E84-DC5B1112FB2E}" type="datetime1">
              <a:rPr lang="en-US" smtClean="0"/>
              <a:t>4/22/2024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02067500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8" y="164595"/>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5" y="6492877"/>
            <a:ext cx="1585316" cy="365125"/>
          </a:xfrm>
        </p:spPr>
        <p:txBody>
          <a:bodyPr/>
          <a:lstStyle>
            <a:lvl1pPr algn="ctr">
              <a:defRPr/>
            </a:lvl1pPr>
          </a:lstStyle>
          <a:p>
            <a:fld id="{8CFC4D9F-C13D-41A8-9B54-6203FFE9F061}" type="datetime1">
              <a:rPr lang="en-US" smtClean="0"/>
              <a:t>4/22/2024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5814557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5" y="6492877"/>
            <a:ext cx="1585316" cy="365125"/>
          </a:xfrm>
        </p:spPr>
        <p:txBody>
          <a:bodyPr/>
          <a:lstStyle>
            <a:lvl1pPr algn="ctr">
              <a:defRPr/>
            </a:lvl1pPr>
          </a:lstStyle>
          <a:p>
            <a:fld id="{E786FAE4-F624-4905-95B8-DA337FF22BB2}" type="datetime1">
              <a:rPr lang="en-US" smtClean="0"/>
              <a:t>4/22/2024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28100171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22BF65F-0B7C-4436-B524-2EEA417817AB}"/>
              </a:ext>
            </a:extLst>
          </p:cNvPr>
          <p:cNvSpPr>
            <a:spLocks noGrp="1"/>
          </p:cNvSpPr>
          <p:nvPr>
            <p:ph type="dt" sz="half" idx="10"/>
          </p:nvPr>
        </p:nvSpPr>
        <p:spPr/>
        <p:txBody>
          <a:bodyPr/>
          <a:lstStyle/>
          <a:p>
            <a:fld id="{FC6EFC8D-EBCF-4A98-9D4F-519AF50D88CC}" type="datetime1">
              <a:rPr lang="en-US" smtClean="0"/>
              <a:t>4/22/2024</a:t>
            </a:fld>
            <a:endParaRPr lang="en-US"/>
          </a:p>
        </p:txBody>
      </p:sp>
      <p:sp>
        <p:nvSpPr>
          <p:cNvPr id="5" name="Slide Number Placeholder 4">
            <a:extLst>
              <a:ext uri="{FF2B5EF4-FFF2-40B4-BE49-F238E27FC236}">
                <a16:creationId xmlns:a16="http://schemas.microsoft.com/office/drawing/2014/main" id="{2EA9A4C6-F5FA-4611-AFF8-6957DDA1C582}"/>
              </a:ext>
            </a:extLst>
          </p:cNvPr>
          <p:cNvSpPr>
            <a:spLocks noGrp="1"/>
          </p:cNvSpPr>
          <p:nvPr>
            <p:ph type="sldNum" sz="quarter" idx="12"/>
          </p:nvPr>
        </p:nvSpPr>
        <p:spPr/>
        <p:txBody>
          <a:bodyPr/>
          <a:lstStyle>
            <a:lvl1pPr>
              <a:defRPr/>
            </a:lvl1pPr>
          </a:lstStyle>
          <a:p>
            <a:fld id="{25037DA4-2335-4A87-8586-64B2BAB08211}" type="slidenum">
              <a:rPr lang="en-US" smtClean="0"/>
              <a:pPr/>
              <a:t>‹#›</a:t>
            </a:fld>
            <a:endParaRPr lang="en-US"/>
          </a:p>
        </p:txBody>
      </p:sp>
      <p:sp>
        <p:nvSpPr>
          <p:cNvPr id="6" name="Title Placeholder 1">
            <a:extLst>
              <a:ext uri="{FF2B5EF4-FFF2-40B4-BE49-F238E27FC236}">
                <a16:creationId xmlns:a16="http://schemas.microsoft.com/office/drawing/2014/main" id="{6F1B5F7C-F40B-456D-AE88-3BD50DB610B1}"/>
              </a:ext>
            </a:extLst>
          </p:cNvPr>
          <p:cNvSpPr>
            <a:spLocks noGrp="1"/>
          </p:cNvSpPr>
          <p:nvPr>
            <p:ph type="title"/>
          </p:nvPr>
        </p:nvSpPr>
        <p:spPr>
          <a:xfrm>
            <a:off x="838211" y="44380"/>
            <a:ext cx="9758343" cy="793820"/>
          </a:xfrm>
          <a:prstGeom prst="rect">
            <a:avLst/>
          </a:prstGeom>
        </p:spPr>
        <p:txBody>
          <a:bodyPr vert="horz" lIns="91440" tIns="45720" rIns="91440" bIns="45720" rtlCol="0" anchor="ctr">
            <a:normAutofit/>
          </a:bodyPr>
          <a:lstStyle>
            <a:lvl1pPr>
              <a:defRPr sz="4400"/>
            </a:lvl1pPr>
          </a:lstStyle>
          <a:p>
            <a:r>
              <a:rPr lang="en-US"/>
              <a:t>Click to edit Master title style</a:t>
            </a:r>
          </a:p>
        </p:txBody>
      </p:sp>
    </p:spTree>
    <p:extLst>
      <p:ext uri="{BB962C8B-B14F-4D97-AF65-F5344CB8AC3E}">
        <p14:creationId xmlns:p14="http://schemas.microsoft.com/office/powerpoint/2010/main" val="283113821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16245783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435611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5447205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85156928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83779544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14788652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403886405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0948699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42267874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B394176-D916-4EE2-9062-C5AD838029F2}" type="datetime1">
              <a:rPr lang="en-US" smtClean="0"/>
              <a:t>4/22/2024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16926427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03C5472-982D-4801-99AF-E03C0A4778AC}" type="datetime1">
              <a:rPr lang="en-US" smtClean="0"/>
              <a:t>4/22/2024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17818591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90F7F0B-7BCE-4A5B-A855-6BDAF5D8ADB5}" type="datetime1">
              <a:rPr lang="en-US" smtClean="0"/>
              <a:t>4/22/2024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013463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B234A85-368E-4898-9CEE-FBF4307AA75E}" type="datetime1">
              <a:rPr lang="en-US" smtClean="0"/>
              <a:t>4/22/2024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4270701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85FFB0B-5DD0-47D7-B992-436DDF2816B3}" type="datetime1">
              <a:rPr lang="en-US" smtClean="0"/>
              <a:t>4/22/2024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7176374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E6B1D26-0EB8-47F5-BC5F-07CBF1855A5A}" type="datetime1">
              <a:rPr lang="en-US" smtClean="0"/>
              <a:t>4/22/2024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7875854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9F7F7DE-94C8-4E6B-831E-A74E42E63F3A}" type="datetime1">
              <a:rPr lang="en-US" smtClean="0"/>
              <a:t>4/22/2024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21566608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BD320E7-7B76-4600-83DE-3023D9AB78DB}" type="datetime1">
              <a:rPr lang="en-US" smtClean="0"/>
              <a:t>4/22/2024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5507370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31C0AAC-6714-40E5-930D-329051013783}" type="datetime1">
              <a:rPr lang="en-US" smtClean="0"/>
              <a:t>4/22/2024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02033614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A0155E85-9518-487F-8CA5-032A1E57E74A}" type="datetime1">
              <a:rPr lang="en-US" smtClean="0"/>
              <a:t>4/22/2024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26440784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08581F47-0998-4296-A251-1BB31F098C9E}"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00070787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FBFECE8B-5523-4C5B-B49C-E38DFE664C47}" type="datetime1">
              <a:rPr lang="en-US" smtClean="0"/>
              <a:t>4/22/2024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65557790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D580C3AD-2612-4278-8B52-669FB3A976AC}"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70680885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456992EF-EF28-4E65-87D9-9F7A9579981F}" type="datetime1">
              <a:rPr lang="en-US" smtClean="0"/>
              <a:t>4/22/2024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84737662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67CC4102-5AC9-4830-AF7A-2CB368345825}" type="datetime1">
              <a:rPr lang="en-US" smtClean="0"/>
              <a:t>4/22/2024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4/22/2024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249537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B39D5BE-3062-44EA-B139-28B0BB3BC6D9}" type="datetime1">
              <a:rPr lang="en-US" smtClean="0"/>
              <a:t>4/22/2024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73189587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755253CF-0EA6-4E0D-8AD9-19406FCD9046}" type="datetime1">
              <a:rPr lang="en-US" smtClean="0"/>
              <a:t>4/22/2024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05827488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C72B3201-041E-4CE1-80CE-A6E56AB216ED}" type="datetime1">
              <a:rPr lang="en-US" smtClean="0"/>
              <a:t>4/22/2024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9426049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E440DF05-7032-483F-B236-98BB4BEA114C}" type="datetime1">
              <a:rPr lang="en-US" smtClean="0"/>
              <a:t>4/22/2024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92075506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B8247448-506A-4A70-B1A1-E0943691C725}" type="datetime1">
              <a:rPr lang="en-US" smtClean="0"/>
              <a:t>4/22/2024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20111462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8D115D23-F0B7-4CFB-92F0-819C1A0690A5}" type="datetime1">
              <a:rPr lang="en-US" smtClean="0"/>
              <a:t>4/22/2024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413429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7361F62D-3F84-4117-877C-E6CAF09F0E57}" type="datetime1">
              <a:rPr lang="en-US" smtClean="0"/>
              <a:t>4/22/2024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9515687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DE334447-EA4D-4920-AC15-5D258364F03B}" type="datetime1">
              <a:rPr lang="en-US" smtClean="0"/>
              <a:t>4/22/2024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26860096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A33938A1-D9A4-40E3-B935-F12FD6B75BA2}" type="datetime1">
              <a:rPr lang="en-US" smtClean="0"/>
              <a:t>4/22/2024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5931884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pic>
        <p:nvPicPr>
          <p:cNvPr id="9" name="Picture 8" descr="A group of people sitting in a room&#10;&#10;Description automatically generated">
            <a:extLst>
              <a:ext uri="{FF2B5EF4-FFF2-40B4-BE49-F238E27FC236}">
                <a16:creationId xmlns:a16="http://schemas.microsoft.com/office/drawing/2014/main" id="{F92E5A5B-84BB-2C5A-0CEA-90EA244C867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11" name="Rectangle 10">
            <a:extLst>
              <a:ext uri="{FF2B5EF4-FFF2-40B4-BE49-F238E27FC236}">
                <a16:creationId xmlns:a16="http://schemas.microsoft.com/office/drawing/2014/main" id="{0AC5137E-D656-611A-A65C-0238E595F579}"/>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1762A79-8F74-3388-AEF0-1FBD378C0F13}"/>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CE6621AF-42DB-1681-C1D6-157C848ED2D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Tree>
    <p:extLst>
      <p:ext uri="{BB962C8B-B14F-4D97-AF65-F5344CB8AC3E}">
        <p14:creationId xmlns:p14="http://schemas.microsoft.com/office/powerpoint/2010/main" val="76887348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516675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BF106BB-69A4-48C4-9E91-ACFD435BD9CE}" type="datetime1">
              <a:rPr lang="en-US" smtClean="0"/>
              <a:t>4/22/2024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5479923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grpSp>
        <p:nvGrpSpPr>
          <p:cNvPr id="10" name="Group 7">
            <a:extLst>
              <a:ext uri="{FF2B5EF4-FFF2-40B4-BE49-F238E27FC236}">
                <a16:creationId xmlns:a16="http://schemas.microsoft.com/office/drawing/2014/main" id="{A0812E2D-3A19-409A-9B3D-043858F9E7B9}"/>
              </a:ext>
            </a:extLst>
          </p:cNvPr>
          <p:cNvGrpSpPr>
            <a:grpSpLocks/>
          </p:cNvGrpSpPr>
          <p:nvPr/>
        </p:nvGrpSpPr>
        <p:grpSpPr bwMode="auto">
          <a:xfrm>
            <a:off x="609601" y="652463"/>
            <a:ext cx="11010900" cy="2749550"/>
            <a:chOff x="457200" y="652570"/>
            <a:chExt cx="8258158" cy="2749743"/>
          </a:xfrm>
        </p:grpSpPr>
        <p:pic>
          <p:nvPicPr>
            <p:cNvPr id="11" name="Picture 2">
              <a:extLst>
                <a:ext uri="{FF2B5EF4-FFF2-40B4-BE49-F238E27FC236}">
                  <a16:creationId xmlns:a16="http://schemas.microsoft.com/office/drawing/2014/main" id="{E51A67C2-91F7-4B62-8746-DE47A9FFBF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CFEE1AA6-2F97-4970-A20A-BC0B884CB9E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4485326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68640693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pic>
        <p:nvPicPr>
          <p:cNvPr id="9" name="Picture 8" descr="A group of people in a room&#10;&#10;Description automatically generated">
            <a:extLst>
              <a:ext uri="{FF2B5EF4-FFF2-40B4-BE49-F238E27FC236}">
                <a16:creationId xmlns:a16="http://schemas.microsoft.com/office/drawing/2014/main" id="{2A0BA152-CE97-F6F0-C457-CC8E85ADF15D}"/>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10" name="Rectangle 9">
            <a:extLst>
              <a:ext uri="{FF2B5EF4-FFF2-40B4-BE49-F238E27FC236}">
                <a16:creationId xmlns:a16="http://schemas.microsoft.com/office/drawing/2014/main" id="{EB820792-54BC-32A5-0009-0415FEB963E7}"/>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 up of a sign&#10;&#10;Description automatically generated">
            <a:extLst>
              <a:ext uri="{FF2B5EF4-FFF2-40B4-BE49-F238E27FC236}">
                <a16:creationId xmlns:a16="http://schemas.microsoft.com/office/drawing/2014/main" id="{2151655C-0187-C6FD-70A0-ECADCC8802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Tree>
    <p:extLst>
      <p:ext uri="{BB962C8B-B14F-4D97-AF65-F5344CB8AC3E}">
        <p14:creationId xmlns:p14="http://schemas.microsoft.com/office/powerpoint/2010/main" val="142188986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66267246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pic>
        <p:nvPicPr>
          <p:cNvPr id="9" name="Picture 8" descr="A group of people sitting at a table&#10;&#10;Description automatically generated">
            <a:extLst>
              <a:ext uri="{FF2B5EF4-FFF2-40B4-BE49-F238E27FC236}">
                <a16:creationId xmlns:a16="http://schemas.microsoft.com/office/drawing/2014/main" id="{BA097DCF-C858-F9C7-9898-8A29F00C4A48}"/>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10" name="Rectangle 9">
            <a:extLst>
              <a:ext uri="{FF2B5EF4-FFF2-40B4-BE49-F238E27FC236}">
                <a16:creationId xmlns:a16="http://schemas.microsoft.com/office/drawing/2014/main" id="{979CF8A0-ACC4-DA4A-DB12-8075AE8AAE16}"/>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close up of a sign&#10;&#10;Description automatically generated">
            <a:extLst>
              <a:ext uri="{FF2B5EF4-FFF2-40B4-BE49-F238E27FC236}">
                <a16:creationId xmlns:a16="http://schemas.microsoft.com/office/drawing/2014/main" id="{89DAAD89-592B-FE0B-48E4-4C733CEBD3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Tree>
    <p:extLst>
      <p:ext uri="{BB962C8B-B14F-4D97-AF65-F5344CB8AC3E}">
        <p14:creationId xmlns:p14="http://schemas.microsoft.com/office/powerpoint/2010/main" val="409022891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407261315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4839380-FB60-432F-A74F-3E30E3BC6413}" type="datetime1">
              <a:rPr lang="en-US" smtClean="0"/>
              <a:t>4/22/2024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
        <p:nvSpPr>
          <p:cNvPr id="14" name="Rectangle 13">
            <a:extLst>
              <a:ext uri="{FF2B5EF4-FFF2-40B4-BE49-F238E27FC236}">
                <a16:creationId xmlns:a16="http://schemas.microsoft.com/office/drawing/2014/main" id="{EE402DF6-C1DE-7D4D-070D-B8E7991978AC}"/>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close up of a sign&#10;&#10;Description automatically generated">
            <a:extLst>
              <a:ext uri="{FF2B5EF4-FFF2-40B4-BE49-F238E27FC236}">
                <a16:creationId xmlns:a16="http://schemas.microsoft.com/office/drawing/2014/main" id="{CC8325BE-C8E9-7224-6DD6-9A1B8C87F8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16" name="Rectangle 15">
            <a:extLst>
              <a:ext uri="{FF2B5EF4-FFF2-40B4-BE49-F238E27FC236}">
                <a16:creationId xmlns:a16="http://schemas.microsoft.com/office/drawing/2014/main" id="{ECBA7641-0DCF-7AAB-B2FD-3827B764FEDA}"/>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Tree>
    <p:extLst>
      <p:ext uri="{BB962C8B-B14F-4D97-AF65-F5344CB8AC3E}">
        <p14:creationId xmlns:p14="http://schemas.microsoft.com/office/powerpoint/2010/main" val="20455551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6FC879C-6F54-4297-BD96-4352A387B797}" type="datetime1">
              <a:rPr lang="en-US" smtClean="0"/>
              <a:t>4/22/2024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0092673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D7D515A9-063B-4BD1-B4DC-1B227F2C923F}" type="datetime1">
              <a:rPr lang="en-US" smtClean="0"/>
              <a:t>4/22/2024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34305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D956BD6-EB4D-4980-9C53-92F22B710C8A}" type="datetime1">
              <a:rPr lang="en-US" smtClean="0"/>
              <a:t>4/22/2024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732435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53D4B77-2452-49F4-97B2-79FDF609D20A}" type="datetime1">
              <a:rPr lang="en-US" smtClean="0"/>
              <a:t>4/22/2024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7509970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7851FA5-2CCE-4594-A4E3-F18EAF0828A3}" type="datetime1">
              <a:rPr lang="en-US" smtClean="0"/>
              <a:t>4/22/2024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94326872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0FBC91FD-F4B1-46E2-9228-409AF859FC6D}" type="datetime1">
              <a:rPr lang="en-US" smtClean="0"/>
              <a:t>4/22/2024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86552551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CC97DF8A-7734-42D1-8879-830461193BD4}" type="datetime1">
              <a:rPr lang="en-US" smtClean="0"/>
              <a:t>4/22/2024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65615262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1F956521-F5A8-4E2E-99F7-B7FE89C2270E}" type="datetime1">
              <a:rPr lang="en-US" smtClean="0"/>
              <a:t>4/22/2024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2034700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B90BB1D0-394A-4175-97FD-6CF7F8EAFD13}" type="datetime1">
              <a:rPr lang="en-US" smtClean="0"/>
              <a:t>4/22/2024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3297717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74EEC3EB-1541-4F11-98CE-AF43D61F220F}"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
        <p:nvSpPr>
          <p:cNvPr id="11" name="Rectangle 10">
            <a:extLst>
              <a:ext uri="{FF2B5EF4-FFF2-40B4-BE49-F238E27FC236}">
                <a16:creationId xmlns:a16="http://schemas.microsoft.com/office/drawing/2014/main" id="{918B05B2-0D45-F77F-50A5-66A980C00E19}"/>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A3998E9-0233-F35E-22F4-8E019F832815}"/>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FC2EC6C5-A905-6E3D-4498-D5DEC9518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Tree>
    <p:extLst>
      <p:ext uri="{BB962C8B-B14F-4D97-AF65-F5344CB8AC3E}">
        <p14:creationId xmlns:p14="http://schemas.microsoft.com/office/powerpoint/2010/main" val="317691739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68A43882-15B4-40E3-A27E-259460EB25E0}" type="datetime1">
              <a:rPr lang="en-US" smtClean="0"/>
              <a:t>4/22/2024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22249423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2ADDA0C1-FECE-4F2A-A857-3BAC03BE8D35}"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24035875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E32E715B-EC29-4F98-9ACF-620BFC76E34B}" type="datetime1">
              <a:rPr lang="en-US" smtClean="0"/>
              <a:t>4/22/2024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6704258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91268C30-4451-4E02-9C26-2746B669D146}" type="datetime1">
              <a:rPr lang="en-US" smtClean="0"/>
              <a:t>4/22/2024</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4/22/2024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9114595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BC89747-07D2-4E1F-BC01-60A5D62567D8}" type="datetime1">
              <a:rPr lang="en-US" smtClean="0"/>
              <a:t>4/22/2024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43481217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BEA08D33-5F45-4CCE-B6D3-F53A6E257602}" type="datetime1">
              <a:rPr lang="en-US" smtClean="0"/>
              <a:t>4/22/2024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78910806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5A5718A4-06E1-4AB6-ACA0-D29CC98A1661}" type="datetime1">
              <a:rPr lang="en-US" smtClean="0"/>
              <a:t>4/22/2024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0908318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0BABDA56-0A58-46D1-811A-E4BE0D9E233D}" type="datetime1">
              <a:rPr lang="en-US" smtClean="0"/>
              <a:t>4/22/2024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4/22/2024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19981866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65FA1213-92C8-43E9-8CA9-B4ED33192710}" type="datetime1">
              <a:rPr lang="en-US" smtClean="0"/>
              <a:t>4/22/2024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7136716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80370D6B-8CB8-406C-9E0D-7E613594EDB9}" type="datetime1">
              <a:rPr lang="en-US" smtClean="0"/>
              <a:t>4/22/2024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608631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C960DFCF-7C68-4460-B8A0-9A642221D833}" type="datetime1">
              <a:rPr lang="en-US" smtClean="0"/>
              <a:t>4/22/2024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8486597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DF61ACFD-9362-4BE9-AC07-22001FE05FD3}" type="datetime1">
              <a:rPr lang="en-US" smtClean="0"/>
              <a:t>4/22/2024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16086105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42D48625-0C4D-4B44-B297-A5C7FB4C8B25}" type="datetime1">
              <a:rPr lang="en-US" smtClean="0"/>
              <a:t>4/22/2024</a:t>
            </a:fld>
            <a:endParaRPr lang="en-US"/>
          </a:p>
        </p:txBody>
      </p:sp>
      <p:sp>
        <p:nvSpPr>
          <p:cNvPr id="17" name="Footer Placeholder 16"/>
          <p:cNvSpPr>
            <a:spLocks noGrp="1"/>
          </p:cNvSpPr>
          <p:nvPr>
            <p:ph type="ftr" sz="quarter" idx="11"/>
          </p:nvPr>
        </p:nvSpPr>
        <p:spPr>
          <a:xfrm>
            <a:off x="2780524" y="236543"/>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689611360"/>
      </p:ext>
    </p:extLst>
  </p:cSld>
  <p:clrMapOvr>
    <a:overrideClrMapping bg1="dk1" tx1="lt1" bg2="dk2" tx2="lt2" accent1="accent1" accent2="accent2" accent3="accent3" accent4="accent4" accent5="accent5" accent6="accent6" hlink="hlink" folHlink="folHlink"/>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cSld name="Default w logo">
    <p:spTree>
      <p:nvGrpSpPr>
        <p:cNvPr id="1" name=""/>
        <p:cNvGrpSpPr/>
        <p:nvPr/>
      </p:nvGrpSpPr>
      <p:grpSpPr>
        <a:xfrm>
          <a:off x="0" y="0"/>
          <a:ext cx="0" cy="0"/>
          <a:chOff x="0" y="0"/>
          <a:chExt cx="0" cy="0"/>
        </a:xfrm>
      </p:grpSpPr>
      <p:sp>
        <p:nvSpPr>
          <p:cNvPr id="9" name="Rectangle 8"/>
          <p:cNvSpPr/>
          <p:nvPr/>
        </p:nvSpPr>
        <p:spPr>
          <a:xfrm>
            <a:off x="2540000" y="0"/>
            <a:ext cx="96520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 name="Date Placeholder 2"/>
          <p:cNvSpPr>
            <a:spLocks noGrp="1"/>
          </p:cNvSpPr>
          <p:nvPr>
            <p:ph type="dt" sz="half" idx="10"/>
          </p:nvPr>
        </p:nvSpPr>
        <p:spPr/>
        <p:txBody>
          <a:bodyPr/>
          <a:lstStyle/>
          <a:p>
            <a:fld id="{58C10CEE-E194-4AAE-A838-5A63AC26BFDD}" type="datetime1">
              <a:rPr lang="en-US" smtClean="0"/>
              <a:t>4/22/2024</a:t>
            </a:fld>
            <a:endParaRPr lang="en-US"/>
          </a:p>
        </p:txBody>
      </p:sp>
      <p:sp>
        <p:nvSpPr>
          <p:cNvPr id="4" name="Footer Placeholder 3"/>
          <p:cNvSpPr>
            <a:spLocks noGrp="1"/>
          </p:cNvSpPr>
          <p:nvPr>
            <p:ph type="ftr" sz="quarter" idx="11"/>
          </p:nvPr>
        </p:nvSpPr>
        <p:spPr/>
        <p:txBody>
          <a:bodyPr/>
          <a:lstStyle/>
          <a:p>
            <a:endParaRPr lang="en-US"/>
          </a:p>
        </p:txBody>
      </p:sp>
      <p:pic>
        <p:nvPicPr>
          <p:cNvPr id="7" name="Picture 6" descr="Logo no tag.png"/>
          <p:cNvPicPr>
            <a:picLocks noChangeAspect="1"/>
          </p:cNvPicPr>
          <p:nvPr/>
        </p:nvPicPr>
        <p:blipFill>
          <a:blip r:embed="rId2" cstate="print"/>
          <a:stretch>
            <a:fillRect/>
          </a:stretch>
        </p:blipFill>
        <p:spPr>
          <a:xfrm>
            <a:off x="203201" y="152401"/>
            <a:ext cx="2156956" cy="1007787"/>
          </a:xfrm>
          <a:prstGeom prst="rect">
            <a:avLst/>
          </a:prstGeom>
        </p:spPr>
      </p:pic>
      <p:sp>
        <p:nvSpPr>
          <p:cNvPr id="11" name="Title 1"/>
          <p:cNvSpPr>
            <a:spLocks noGrp="1"/>
          </p:cNvSpPr>
          <p:nvPr>
            <p:ph type="title"/>
          </p:nvPr>
        </p:nvSpPr>
        <p:spPr>
          <a:xfrm>
            <a:off x="2540000" y="457200"/>
            <a:ext cx="9144000" cy="841248"/>
          </a:xfrm>
          <a:prstGeom prst="rect">
            <a:avLst/>
          </a:prstGeom>
        </p:spPr>
        <p:txBody>
          <a:bodyPr anchor="ctr">
            <a:noAutofit/>
          </a:bodyPr>
          <a:lstStyle>
            <a:lvl1pPr algn="l">
              <a:buNone/>
              <a:defRPr sz="2800" b="1">
                <a:solidFill>
                  <a:schemeClr val="accent3">
                    <a:lumMod val="75000"/>
                  </a:schemeClr>
                </a:solidFill>
                <a:latin typeface="Arial" pitchFamily="34" charset="0"/>
                <a:cs typeface="Arial" pitchFamily="34" charset="0"/>
              </a:defRPr>
            </a:lvl1pPr>
          </a:lstStyle>
          <a:p>
            <a:r>
              <a:rPr kumimoji="0" lang="en-US"/>
              <a:t>Click to edit Master title style</a:t>
            </a:r>
          </a:p>
        </p:txBody>
      </p:sp>
      <p:sp>
        <p:nvSpPr>
          <p:cNvPr id="13" name="Content Placeholder 3"/>
          <p:cNvSpPr>
            <a:spLocks noGrp="1"/>
          </p:cNvSpPr>
          <p:nvPr>
            <p:ph sz="quarter" idx="1" hasCustomPrompt="1"/>
          </p:nvPr>
        </p:nvSpPr>
        <p:spPr>
          <a:xfrm>
            <a:off x="711200" y="1752600"/>
            <a:ext cx="10871200" cy="4495800"/>
          </a:xfrm>
          <a:prstGeom prst="rect">
            <a:avLst/>
          </a:prstGeom>
        </p:spPr>
        <p:txBody>
          <a:bodyPr>
            <a:noAutofit/>
          </a:bodyPr>
          <a:lstStyle>
            <a:lvl1pPr>
              <a:lnSpc>
                <a:spcPct val="106000"/>
              </a:lnSpc>
              <a:spcBef>
                <a:spcPts val="600"/>
              </a:spcBef>
              <a:spcAft>
                <a:spcPts val="600"/>
              </a:spcAft>
              <a:buFont typeface="Wingdings" pitchFamily="2" charset="2"/>
              <a:buChar char="q"/>
              <a:defRPr sz="1800" baseline="0">
                <a:latin typeface="+mn-lt"/>
              </a:defRPr>
            </a:lvl1pPr>
          </a:lstStyle>
          <a:p>
            <a:pPr>
              <a:spcBef>
                <a:spcPts val="600"/>
              </a:spcBef>
              <a:spcAft>
                <a:spcPts val="600"/>
              </a:spcAft>
              <a:buFont typeface="Wingdings" pitchFamily="2" charset="2"/>
              <a:buChar char="q"/>
            </a:pPr>
            <a:r>
              <a:rPr lang="en-US" sz="2600"/>
              <a:t>Insert text</a:t>
            </a:r>
            <a:endParaRPr lang="en-US"/>
          </a:p>
        </p:txBody>
      </p:sp>
      <p:sp>
        <p:nvSpPr>
          <p:cNvPr id="12" name="Slide Number Placeholder 2"/>
          <p:cNvSpPr>
            <a:spLocks noGrp="1"/>
          </p:cNvSpPr>
          <p:nvPr>
            <p:ph type="sldNum" sz="quarter" idx="12"/>
          </p:nvPr>
        </p:nvSpPr>
        <p:spPr>
          <a:xfrm>
            <a:off x="0" y="1280848"/>
            <a:ext cx="711200" cy="244476"/>
          </a:xfrm>
        </p:spPr>
        <p:txBody>
          <a:bodyPr>
            <a:normAutofit fontScale="92500" lnSpcReduction="20000"/>
          </a:bodyPr>
          <a:lstStyle/>
          <a:p>
            <a:fld id="{69C126A4-BD19-47E2-8A0E-0DE1B9D8C925}" type="slidenum">
              <a:rPr lang="en-US" smtClean="0"/>
              <a:pPr/>
              <a:t>‹#›</a:t>
            </a:fld>
            <a:endParaRPr lang="en-US"/>
          </a:p>
        </p:txBody>
      </p:sp>
      <p:sp>
        <p:nvSpPr>
          <p:cNvPr id="2" name="TextBox 1"/>
          <p:cNvSpPr txBox="1"/>
          <p:nvPr/>
        </p:nvSpPr>
        <p:spPr>
          <a:xfrm>
            <a:off x="5486400" y="6400800"/>
            <a:ext cx="6096000" cy="215444"/>
          </a:xfrm>
          <a:prstGeom prst="rect">
            <a:avLst/>
          </a:prstGeom>
          <a:noFill/>
        </p:spPr>
        <p:txBody>
          <a:bodyPr wrap="square" rtlCol="0">
            <a:spAutoFit/>
          </a:bodyPr>
          <a:lstStyle/>
          <a:p>
            <a:pPr algn="r"/>
            <a:endParaRPr lang="en-US" sz="800" kern="1200">
              <a:solidFill>
                <a:schemeClr val="tx2"/>
              </a:solidFill>
              <a:effectLst/>
              <a:latin typeface="+mn-lt"/>
              <a:ea typeface="+mn-ea"/>
              <a:cs typeface="+mn-cs"/>
            </a:endParaRPr>
          </a:p>
        </p:txBody>
      </p:sp>
    </p:spTree>
    <p:extLst>
      <p:ext uri="{BB962C8B-B14F-4D97-AF65-F5344CB8AC3E}">
        <p14:creationId xmlns:p14="http://schemas.microsoft.com/office/powerpoint/2010/main" val="13155608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2_Duron's Section Dividers">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pic>
        <p:nvPicPr>
          <p:cNvPr id="11" name="Picture 10" descr="TSDS Logo_Reversed_notext.png"/>
          <p:cNvPicPr>
            <a:picLocks noChangeAspect="1"/>
          </p:cNvPicPr>
          <p:nvPr/>
        </p:nvPicPr>
        <p:blipFill>
          <a:blip r:embed="rId2" cstate="print"/>
          <a:stretch>
            <a:fillRect/>
          </a:stretch>
        </p:blipFill>
        <p:spPr>
          <a:xfrm>
            <a:off x="203200" y="152401"/>
            <a:ext cx="1467813" cy="685801"/>
          </a:xfrm>
          <a:prstGeom prst="rect">
            <a:avLst/>
          </a:prstGeom>
        </p:spPr>
      </p:pic>
      <p:sp>
        <p:nvSpPr>
          <p:cNvPr id="13" name="Slide Number Placeholder 12"/>
          <p:cNvSpPr>
            <a:spLocks noGrp="1"/>
          </p:cNvSpPr>
          <p:nvPr>
            <p:ph type="sldNum" sz="quarter" idx="11"/>
          </p:nvPr>
        </p:nvSpPr>
        <p:spPr>
          <a:xfrm>
            <a:off x="11277600" y="533400"/>
            <a:ext cx="711200" cy="244476"/>
          </a:xfrm>
        </p:spPr>
        <p:txBody>
          <a:bodyPr/>
          <a:lstStyle/>
          <a:p>
            <a:fld id="{69C126A4-BD19-47E2-8A0E-0DE1B9D8C925}" type="slidenum">
              <a:rPr lang="en-US" smtClean="0"/>
              <a:pPr/>
              <a:t>‹#›</a:t>
            </a:fld>
            <a:endParaRPr lang="en-US"/>
          </a:p>
        </p:txBody>
      </p:sp>
    </p:spTree>
    <p:extLst>
      <p:ext uri="{BB962C8B-B14F-4D97-AF65-F5344CB8AC3E}">
        <p14:creationId xmlns:p14="http://schemas.microsoft.com/office/powerpoint/2010/main" val="81201545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1" i="0">
                <a:solidFill>
                  <a:srgbClr val="0D6CB8"/>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5F0C0C35-E354-48B1-98BD-AF138FDC25F5}" type="datetime1">
              <a:rPr lang="en-US" smtClean="0"/>
              <a:t>4/22/2024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86537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2AFEFB6-9A70-4B7B-932C-E961497F0ED0}" type="datetime1">
              <a:rPr lang="en-US" smtClean="0"/>
              <a:t>4/22/2024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992623550"/>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9" name="Content Placeholder 8"/>
          <p:cNvSpPr>
            <a:spLocks noGrp="1"/>
          </p:cNvSpPr>
          <p:nvPr>
            <p:ph sz="quarter" idx="1"/>
          </p:nvPr>
        </p:nvSpPr>
        <p:spPr>
          <a:xfrm>
            <a:off x="812800"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459868" y="1589567"/>
            <a:ext cx="5181600" cy="45720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BCB3130E-C09C-4303-BFD8-0D073CF75255}" type="datetime1">
              <a:rPr lang="en-US" smtClean="0"/>
              <a:t>4/22/2024</a:t>
            </a:fld>
            <a:endParaRPr lang="en-US"/>
          </a:p>
        </p:txBody>
      </p:sp>
      <p:sp>
        <p:nvSpPr>
          <p:cNvPr id="10" name="Slide Number Placeholder 9"/>
          <p:cNvSpPr>
            <a:spLocks noGrp="1"/>
          </p:cNvSpPr>
          <p:nvPr>
            <p:ph type="sldNum" sz="quarter" idx="16"/>
          </p:nvPr>
        </p:nvSpPr>
        <p:spPr/>
        <p:txBody>
          <a:bodyPr rtlCol="0"/>
          <a:lstStyle/>
          <a:p>
            <a:fld id="{69C126A4-BD19-47E2-8A0E-0DE1B9D8C925}" type="slidenum">
              <a:rPr lang="en-US" smtClean="0"/>
              <a:pPr/>
              <a:t>‹#›</a:t>
            </a:fld>
            <a:endParaRPr lang="en-US"/>
          </a:p>
        </p:txBody>
      </p:sp>
      <p:sp>
        <p:nvSpPr>
          <p:cNvPr id="12" name="Footer Placeholder 11"/>
          <p:cNvSpPr>
            <a:spLocks noGrp="1"/>
          </p:cNvSpPr>
          <p:nvPr>
            <p:ph type="ftr" sz="quarter" idx="17"/>
          </p:nvPr>
        </p:nvSpPr>
        <p:spPr>
          <a:xfrm>
            <a:off x="812801" y="6248207"/>
            <a:ext cx="7228111" cy="365125"/>
          </a:xfrm>
          <a:prstGeom prst="rect">
            <a:avLst/>
          </a:prstGeom>
        </p:spPr>
        <p:txBody>
          <a:bodyPr rtlCol="0"/>
          <a:lstStyle/>
          <a:p>
            <a:endParaRPr lang="en-US"/>
          </a:p>
        </p:txBody>
      </p:sp>
    </p:spTree>
    <p:extLst>
      <p:ext uri="{BB962C8B-B14F-4D97-AF65-F5344CB8AC3E}">
        <p14:creationId xmlns:p14="http://schemas.microsoft.com/office/powerpoint/2010/main" val="317913659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1_Comparison">
    <p:spTree>
      <p:nvGrpSpPr>
        <p:cNvPr id="1" name=""/>
        <p:cNvGrpSpPr/>
        <p:nvPr/>
      </p:nvGrpSpPr>
      <p:grpSpPr>
        <a:xfrm>
          <a:off x="0" y="0"/>
          <a:ext cx="0" cy="0"/>
          <a:chOff x="0" y="0"/>
          <a:chExt cx="0" cy="0"/>
        </a:xfrm>
      </p:grpSpPr>
      <p:sp>
        <p:nvSpPr>
          <p:cNvPr id="11" name="Content Placeholder 10"/>
          <p:cNvSpPr>
            <a:spLocks noGrp="1"/>
          </p:cNvSpPr>
          <p:nvPr>
            <p:ph sz="quarter" idx="2"/>
          </p:nvPr>
        </p:nvSpPr>
        <p:spPr>
          <a:xfrm>
            <a:off x="812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400800" y="2438400"/>
            <a:ext cx="5181600" cy="3581400"/>
          </a:xfrm>
          <a:prstGeom prst="rect">
            <a:avLst/>
          </a:prstGeom>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6E6CEF34-2C44-41F3-82B4-F34D3A20032B}" type="datetime1">
              <a:rPr lang="en-US" smtClean="0"/>
              <a:t>4/22/2024</a:t>
            </a:fld>
            <a:endParaRPr lang="en-US"/>
          </a:p>
        </p:txBody>
      </p:sp>
      <p:sp>
        <p:nvSpPr>
          <p:cNvPr id="12" name="Slide Number Placeholder 11"/>
          <p:cNvSpPr>
            <a:spLocks noGrp="1"/>
          </p:cNvSpPr>
          <p:nvPr>
            <p:ph type="sldNum" sz="quarter" idx="16"/>
          </p:nvPr>
        </p:nvSpPr>
        <p:spPr/>
        <p:txBody>
          <a:bodyPr rtlCol="0"/>
          <a:lstStyle/>
          <a:p>
            <a:fld id="{69C126A4-BD19-47E2-8A0E-0DE1B9D8C925}" type="slidenum">
              <a:rPr lang="en-US" smtClean="0"/>
              <a:pPr/>
              <a:t>‹#›</a:t>
            </a:fld>
            <a:endParaRPr lang="en-US"/>
          </a:p>
        </p:txBody>
      </p:sp>
      <p:sp>
        <p:nvSpPr>
          <p:cNvPr id="14" name="Footer Placeholder 13"/>
          <p:cNvSpPr>
            <a:spLocks noGrp="1"/>
          </p:cNvSpPr>
          <p:nvPr>
            <p:ph type="ftr" sz="quarter" idx="17"/>
          </p:nvPr>
        </p:nvSpPr>
        <p:spPr>
          <a:xfrm>
            <a:off x="812801" y="6248207"/>
            <a:ext cx="7228111" cy="365125"/>
          </a:xfrm>
          <a:prstGeom prst="rect">
            <a:avLst/>
          </a:prstGeom>
        </p:spPr>
        <p:txBody>
          <a:bodyPr rtlCol="0"/>
          <a:lstStyle/>
          <a:p>
            <a:endParaRPr lang="en-US"/>
          </a:p>
        </p:txBody>
      </p:sp>
      <p:sp>
        <p:nvSpPr>
          <p:cNvPr id="16" name="Text Placeholder 15"/>
          <p:cNvSpPr>
            <a:spLocks noGrp="1"/>
          </p:cNvSpPr>
          <p:nvPr>
            <p:ph type="body" sz="quarter" idx="1"/>
          </p:nvPr>
        </p:nvSpPr>
        <p:spPr>
          <a:xfrm>
            <a:off x="812800" y="1752600"/>
            <a:ext cx="5181600" cy="640080"/>
          </a:xfrm>
          <a:prstGeom prst="rect">
            <a:avLst/>
          </a:prstGeom>
          <a:solidFill>
            <a:schemeClr val="accent2"/>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6400800" y="1752600"/>
            <a:ext cx="5181600" cy="640080"/>
          </a:xfrm>
          <a:prstGeom prst="rect">
            <a:avLst/>
          </a:prstGeom>
          <a:solidFill>
            <a:schemeClr val="accent4"/>
          </a:solidFill>
        </p:spPr>
        <p:txBody>
          <a:bodyPr rtlCol="0" anchor="ctr"/>
          <a:lstStyle>
            <a:lvl1pPr marL="0" indent="0">
              <a:buFontTx/>
              <a:buNone/>
              <a:defRPr sz="2000" b="1">
                <a:solidFill>
                  <a:srgbClr val="FFFFFF"/>
                </a:solidFill>
                <a:latin typeface="Arial" pitchFamily="34" charset="0"/>
                <a:cs typeface="Arial" pitchFamily="34" charset="0"/>
              </a:defRPr>
            </a:lvl1pPr>
          </a:lstStyle>
          <a:p>
            <a:pPr lvl="0" eaLnBrk="1" latinLnBrk="0" hangingPunct="1"/>
            <a:r>
              <a:rPr kumimoji="0" lang="en-US"/>
              <a:t>Click to edit Master text styles</a:t>
            </a:r>
          </a:p>
        </p:txBody>
      </p:sp>
    </p:spTree>
    <p:extLst>
      <p:ext uri="{BB962C8B-B14F-4D97-AF65-F5344CB8AC3E}">
        <p14:creationId xmlns:p14="http://schemas.microsoft.com/office/powerpoint/2010/main" val="16965776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4F2F860-E261-429C-94B9-4EB98789A5E3}" type="datetime1">
              <a:rPr lang="en-US" smtClean="0"/>
              <a:t>4/22/2024</a:t>
            </a:fld>
            <a:endParaRPr lang="en-US"/>
          </a:p>
        </p:txBody>
      </p:sp>
      <p:sp>
        <p:nvSpPr>
          <p:cNvPr id="4" name="Footer Placeholder 3"/>
          <p:cNvSpPr>
            <a:spLocks noGrp="1"/>
          </p:cNvSpPr>
          <p:nvPr>
            <p:ph type="ftr" sz="quarter" idx="11"/>
          </p:nvPr>
        </p:nvSpPr>
        <p:spPr>
          <a:xfrm>
            <a:off x="812801" y="6248207"/>
            <a:ext cx="7228111"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41347676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128000" y="6248401"/>
            <a:ext cx="2235200" cy="365125"/>
          </a:xfrm>
        </p:spPr>
        <p:txBody>
          <a:bodyPr/>
          <a:lstStyle/>
          <a:p>
            <a:fld id="{5A11155D-ECC5-40ED-86D8-0090DE4FFA31}" type="datetime1">
              <a:rPr lang="en-US" smtClean="0"/>
              <a:t>4/22/2024</a:t>
            </a:fld>
            <a:endParaRPr lang="en-US"/>
          </a:p>
        </p:txBody>
      </p:sp>
      <p:sp>
        <p:nvSpPr>
          <p:cNvPr id="3" name="Footer Placeholder 2"/>
          <p:cNvSpPr>
            <a:spLocks noGrp="1"/>
          </p:cNvSpPr>
          <p:nvPr>
            <p:ph type="ftr" sz="quarter" idx="11"/>
          </p:nvPr>
        </p:nvSpPr>
        <p:spPr>
          <a:xfrm>
            <a:off x="812801" y="6248207"/>
            <a:ext cx="7228111"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chemeClr val="tx2"/>
                </a:solidFill>
              </a:defRPr>
            </a:lvl1pPr>
          </a:lstStyle>
          <a:p>
            <a:fld id="{69C126A4-BD19-47E2-8A0E-0DE1B9D8C925}" type="slidenum">
              <a:rPr lang="en-US" smtClean="0"/>
              <a:pPr/>
              <a:t>‹#›</a:t>
            </a:fld>
            <a:endParaRPr lang="en-US"/>
          </a:p>
        </p:txBody>
      </p:sp>
      <p:pic>
        <p:nvPicPr>
          <p:cNvPr id="5" name="Picture 4" descr="Logo no tag.png"/>
          <p:cNvPicPr>
            <a:picLocks noChangeAspect="1"/>
          </p:cNvPicPr>
          <p:nvPr/>
        </p:nvPicPr>
        <p:blipFill>
          <a:blip r:embed="rId2" cstate="print"/>
          <a:stretch>
            <a:fillRect/>
          </a:stretch>
        </p:blipFill>
        <p:spPr>
          <a:xfrm>
            <a:off x="10391766" y="5892800"/>
            <a:ext cx="1630901" cy="762000"/>
          </a:xfrm>
          <a:prstGeom prst="rect">
            <a:avLst/>
          </a:prstGeom>
        </p:spPr>
      </p:pic>
      <p:sp>
        <p:nvSpPr>
          <p:cNvPr id="7" name="Title 1"/>
          <p:cNvSpPr>
            <a:spLocks noGrp="1"/>
          </p:cNvSpPr>
          <p:nvPr>
            <p:ph type="title"/>
          </p:nvPr>
        </p:nvSpPr>
        <p:spPr>
          <a:xfrm>
            <a:off x="2641600" y="4572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11124165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838200" y="1221971"/>
            <a:ext cx="10515600" cy="4954992"/>
          </a:xfrm>
          <a:prstGeom prst="rect">
            <a:avLst/>
          </a:prstGeo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B5BF849-42EC-43B3-91E5-F019ECF1189C}" type="datetime1">
              <a:rPr lang="en-US" smtClean="0"/>
              <a:t>4/22/2024</a:t>
            </a:fld>
            <a:endParaRPr lang="en-US"/>
          </a:p>
        </p:txBody>
      </p:sp>
      <p:sp>
        <p:nvSpPr>
          <p:cNvPr id="5" name="Footer Placeholder 4"/>
          <p:cNvSpPr>
            <a:spLocks noGrp="1"/>
          </p:cNvSpPr>
          <p:nvPr>
            <p:ph type="ftr" sz="quarter" idx="11"/>
          </p:nvPr>
        </p:nvSpPr>
        <p:spPr>
          <a:xfrm>
            <a:off x="812801" y="6248207"/>
            <a:ext cx="7228111"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69C126A4-BD19-47E2-8A0E-0DE1B9D8C925}" type="slidenum">
              <a:rPr lang="en-US" smtClean="0"/>
              <a:pPr/>
              <a:t>‹#›</a:t>
            </a:fld>
            <a:endParaRPr lang="en-US"/>
          </a:p>
        </p:txBody>
      </p:sp>
      <p:sp>
        <p:nvSpPr>
          <p:cNvPr id="7" name="Title 1"/>
          <p:cNvSpPr>
            <a:spLocks noGrp="1"/>
          </p:cNvSpPr>
          <p:nvPr>
            <p:ph type="title"/>
          </p:nvPr>
        </p:nvSpPr>
        <p:spPr>
          <a:xfrm>
            <a:off x="2641600" y="533400"/>
            <a:ext cx="8940800" cy="685800"/>
          </a:xfrm>
          <a:prstGeom prst="rect">
            <a:avLst/>
          </a:prstGeom>
        </p:spPr>
        <p:txBody>
          <a:bodyPr anchor="ctr">
            <a:normAutofit/>
          </a:bodyPr>
          <a:lstStyle>
            <a:lvl1pPr algn="l">
              <a:buNone/>
              <a:defRPr sz="3200" b="1">
                <a:latin typeface="Arial" pitchFamily="34" charset="0"/>
                <a:cs typeface="Arial" pitchFamily="34" charset="0"/>
              </a:defRPr>
            </a:lvl1pPr>
          </a:lstStyle>
          <a:p>
            <a:r>
              <a:rPr kumimoji="0" lang="en-US"/>
              <a:t>Click to edit Master title style</a:t>
            </a:r>
          </a:p>
        </p:txBody>
      </p:sp>
    </p:spTree>
    <p:extLst>
      <p:ext uri="{BB962C8B-B14F-4D97-AF65-F5344CB8AC3E}">
        <p14:creationId xmlns:p14="http://schemas.microsoft.com/office/powerpoint/2010/main" val="39288044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cSld name="7_Title Slide">
    <p:spTree>
      <p:nvGrpSpPr>
        <p:cNvPr id="1" name=""/>
        <p:cNvGrpSpPr/>
        <p:nvPr/>
      </p:nvGrpSpPr>
      <p:grpSpPr>
        <a:xfrm>
          <a:off x="0" y="0"/>
          <a:ext cx="0" cy="0"/>
          <a:chOff x="0" y="0"/>
          <a:chExt cx="0" cy="0"/>
        </a:xfrm>
      </p:grpSpPr>
      <p:grpSp>
        <p:nvGrpSpPr>
          <p:cNvPr id="3" name="Group 7"/>
          <p:cNvGrpSpPr>
            <a:grpSpLocks/>
          </p:cNvGrpSpPr>
          <p:nvPr/>
        </p:nvGrpSpPr>
        <p:grpSpPr bwMode="auto">
          <a:xfrm>
            <a:off x="609601" y="652463"/>
            <a:ext cx="11010900" cy="2749550"/>
            <a:chOff x="457200" y="652570"/>
            <a:chExt cx="8258158" cy="2749743"/>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title"/>
          </p:nvPr>
        </p:nvSpPr>
        <p:spPr>
          <a:xfrm>
            <a:off x="609600" y="4191001"/>
            <a:ext cx="10430933" cy="798513"/>
          </a:xfrm>
          <a:prstGeom prst="rect">
            <a:avLst/>
          </a:prstGeom>
        </p:spPr>
        <p:txBody>
          <a:bodyPr/>
          <a:lstStyle>
            <a:lvl1pPr>
              <a:defRPr>
                <a:latin typeface="Arial" pitchFamily="34" charset="0"/>
                <a:cs typeface="Arial" pitchFamily="34" charset="0"/>
              </a:defRPr>
            </a:lvl1pPr>
          </a:lstStyle>
          <a:p>
            <a:r>
              <a:rPr lang="en-US"/>
              <a:t>Click to edit Master title style</a:t>
            </a:r>
          </a:p>
        </p:txBody>
      </p:sp>
    </p:spTree>
    <p:extLst>
      <p:ext uri="{BB962C8B-B14F-4D97-AF65-F5344CB8AC3E}">
        <p14:creationId xmlns:p14="http://schemas.microsoft.com/office/powerpoint/2010/main" val="1744448717"/>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3387958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81381238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7666421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0246581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1059FD1-C2E4-4A83-B415-205182DFE52D}" type="datetime1">
              <a:rPr lang="en-US" smtClean="0"/>
              <a:t>4/22/2024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7043713"/>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17920022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20220563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673247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4602265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E8B47709-FEEC-4ACE-8EA3-BBFAEBB6EFB2}" type="datetime1">
              <a:rPr lang="en-US" smtClean="0"/>
              <a:t>4/22/2024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52996519"/>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28CCD3F-0502-4A38-88A7-95AF2E137B09}" type="datetime1">
              <a:rPr lang="en-US" smtClean="0"/>
              <a:t>4/22/2024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53864627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9EA97140-7A4A-4B31-9CA0-AF9EFE6BD29D}" type="datetime1">
              <a:rPr lang="en-US" smtClean="0"/>
              <a:t>4/22/2024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63299911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F863C80-9B59-4F40-A53D-1FB67C56DF2D}" type="datetime1">
              <a:rPr lang="en-US" smtClean="0"/>
              <a:t>4/22/2024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19419778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54B7E89-3FEA-4067-9B0B-EC4D7C2D17B8}" type="datetime1">
              <a:rPr lang="en-US" smtClean="0"/>
              <a:t>4/22/2024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346597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ACAF6893-B962-4396-A6AE-9F34B6062710}" type="datetime1">
              <a:rPr lang="en-US" smtClean="0"/>
              <a:t>4/22/2024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0385362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78A58D7-25EC-486F-9329-3B109903C404}" type="datetime1">
              <a:rPr lang="en-US" smtClean="0"/>
              <a:t>4/22/2024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97054838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226A30F-CF74-4448-8646-CD52B116A0A2}" type="datetime1">
              <a:rPr lang="en-US" smtClean="0"/>
              <a:t>4/22/2024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219140800"/>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56873DC7-21AD-4BF4-83FE-739318E7140A}" type="datetime1">
              <a:rPr lang="en-US" smtClean="0"/>
              <a:t>4/22/2024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24773956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D11D39EE-724F-4791-96CD-573F8C691865}" type="datetime1">
              <a:rPr lang="en-US" smtClean="0"/>
              <a:t>4/22/2024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15838228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D722EBAF-247D-4BFA-99C0-F25D8406EB5A}"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6946441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1F893132-87B0-4EAE-BC1B-15B17AF789CB}" type="datetime1">
              <a:rPr lang="en-US" smtClean="0"/>
              <a:t>4/22/2024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12077575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B341FC52-AF8B-454B-9B4E-233A0F2545C4}"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7858606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7A09F7DA-BC27-42D7-BC04-10FE7F89CA8B}" type="datetime1">
              <a:rPr lang="en-US" smtClean="0"/>
              <a:t>4/22/2024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5890424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95C1B19E-2DD8-4970-8B13-9E5E42D6C007}" type="datetime1">
              <a:rPr lang="en-US" smtClean="0"/>
              <a:t>4/22/2024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4/22/2024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74398733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1EE4ED99-3535-4317-A7E2-8FA2D27AE520}" type="datetime1">
              <a:rPr lang="en-US" smtClean="0"/>
              <a:t>4/22/2024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83783625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84D07A4B-6EFB-4E13-AB7F-9F4CFAD4EF98}" type="datetime1">
              <a:rPr lang="en-US" smtClean="0"/>
              <a:t>4/22/2024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778923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56D25723-02B5-4C83-BD30-DEC00E29430A}" type="datetime1">
              <a:rPr lang="en-US" smtClean="0"/>
              <a:t>4/22/2024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8428241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38652803-7493-4D69-B911-124B2DAB5DED}" type="datetime1">
              <a:rPr lang="en-US" smtClean="0"/>
              <a:t>4/22/2024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4/22/2024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30488961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B31282CB-2FF4-4494-A794-3B95C343CAFF}" type="datetime1">
              <a:rPr lang="en-US" smtClean="0"/>
              <a:t>4/22/2024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3959335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C905A5F4-2C92-4133-80F9-0AA475647C2E}" type="datetime1">
              <a:rPr lang="en-US" smtClean="0"/>
              <a:t>4/22/2024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2081394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BFCD4BA7-30BA-4558-AB8F-1F9B8F3BFF18}" type="datetime1">
              <a:rPr lang="en-US" smtClean="0"/>
              <a:t>4/22/2024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62130452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153DBBAA-4944-48B6-8C61-BF8C559CCCBB}" type="datetime1">
              <a:rPr lang="en-US" smtClean="0"/>
              <a:t>4/22/2024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24358263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E48AC4A8-0E89-4785-8DC8-616BDB0BEBAD}" type="datetime1">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1514591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EAD95F0C-15BA-4315-9456-0AD27992C00A}"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9879134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603F23A5-43E8-4DCD-915C-68796D4BFA2D}" type="datetime1">
              <a:rPr lang="en-US" smtClean="0"/>
              <a:t>4/22/2024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079782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596001CB-6D2F-4491-95BE-23F077CDE22D}"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0306651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0566D288-790F-4457-BF7A-3E11EDDE7261}" type="datetime1">
              <a:rPr lang="en-US" smtClean="0"/>
              <a:t>4/22/2024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277590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84A1B8F2-4F8F-4754-9B40-6009A08652FE}" type="datetime1">
              <a:rPr lang="en-US" smtClean="0"/>
              <a:t>4/22/2024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4/22/2024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1302064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1834848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755904"/>
            <a:ext cx="241300" cy="160020"/>
          </a:xfrm>
          <a:custGeom>
            <a:avLst/>
            <a:gdLst/>
            <a:ahLst/>
            <a:cxnLst/>
            <a:rect l="l" t="t" r="r" b="b"/>
            <a:pathLst>
              <a:path w="241300" h="160019">
                <a:moveTo>
                  <a:pt x="0" y="160020"/>
                </a:moveTo>
                <a:lnTo>
                  <a:pt x="240792" y="160020"/>
                </a:lnTo>
                <a:lnTo>
                  <a:pt x="240792" y="0"/>
                </a:lnTo>
                <a:lnTo>
                  <a:pt x="0" y="0"/>
                </a:lnTo>
                <a:lnTo>
                  <a:pt x="0" y="160020"/>
                </a:lnTo>
                <a:close/>
              </a:path>
            </a:pathLst>
          </a:custGeom>
          <a:solidFill>
            <a:srgbClr val="F05F38">
              <a:alpha val="76078"/>
            </a:srgbClr>
          </a:solidFill>
        </p:spPr>
        <p:txBody>
          <a:bodyPr wrap="square" lIns="0" tIns="0" rIns="0" bIns="0" rtlCol="0"/>
          <a:lstStyle/>
          <a:p>
            <a:endParaRPr/>
          </a:p>
        </p:txBody>
      </p:sp>
      <p:sp>
        <p:nvSpPr>
          <p:cNvPr id="17" name="bg object 17"/>
          <p:cNvSpPr/>
          <p:nvPr/>
        </p:nvSpPr>
        <p:spPr>
          <a:xfrm>
            <a:off x="1824227" y="755904"/>
            <a:ext cx="10368280" cy="160020"/>
          </a:xfrm>
          <a:custGeom>
            <a:avLst/>
            <a:gdLst/>
            <a:ahLst/>
            <a:cxnLst/>
            <a:rect l="l" t="t" r="r" b="b"/>
            <a:pathLst>
              <a:path w="10368280" h="160019">
                <a:moveTo>
                  <a:pt x="0" y="160020"/>
                </a:moveTo>
                <a:lnTo>
                  <a:pt x="10367772" y="160020"/>
                </a:lnTo>
                <a:lnTo>
                  <a:pt x="10367772" y="0"/>
                </a:lnTo>
                <a:lnTo>
                  <a:pt x="0" y="0"/>
                </a:lnTo>
                <a:lnTo>
                  <a:pt x="0" y="160020"/>
                </a:lnTo>
                <a:close/>
              </a:path>
            </a:pathLst>
          </a:custGeom>
          <a:solidFill>
            <a:srgbClr val="F05F38">
              <a:alpha val="76078"/>
            </a:srgbClr>
          </a:solidFill>
        </p:spPr>
        <p:txBody>
          <a:bodyPr wrap="square" lIns="0" tIns="0" rIns="0" bIns="0" rtlCol="0"/>
          <a:lstStyle/>
          <a:p>
            <a:endParaRPr/>
          </a:p>
        </p:txBody>
      </p:sp>
      <p:sp>
        <p:nvSpPr>
          <p:cNvPr id="18" name="bg object 18"/>
          <p:cNvSpPr/>
          <p:nvPr/>
        </p:nvSpPr>
        <p:spPr>
          <a:xfrm>
            <a:off x="240791" y="0"/>
            <a:ext cx="1583690" cy="6858000"/>
          </a:xfrm>
          <a:custGeom>
            <a:avLst/>
            <a:gdLst/>
            <a:ahLst/>
            <a:cxnLst/>
            <a:rect l="l" t="t" r="r" b="b"/>
            <a:pathLst>
              <a:path w="1583689" h="6858000">
                <a:moveTo>
                  <a:pt x="1583436" y="0"/>
                </a:moveTo>
                <a:lnTo>
                  <a:pt x="0" y="0"/>
                </a:lnTo>
                <a:lnTo>
                  <a:pt x="0" y="6858000"/>
                </a:lnTo>
                <a:lnTo>
                  <a:pt x="1583436" y="6858000"/>
                </a:lnTo>
                <a:lnTo>
                  <a:pt x="1583436" y="0"/>
                </a:lnTo>
                <a:close/>
              </a:path>
            </a:pathLst>
          </a:custGeom>
          <a:solidFill>
            <a:srgbClr val="0D6CB8"/>
          </a:solidFill>
        </p:spPr>
        <p:txBody>
          <a:bodyPr wrap="square" lIns="0" tIns="0" rIns="0" bIns="0" rtlCol="0"/>
          <a:lstStyle/>
          <a:p>
            <a:endParaRPr/>
          </a:p>
        </p:txBody>
      </p:sp>
      <p:pic>
        <p:nvPicPr>
          <p:cNvPr id="19" name="bg object 19"/>
          <p:cNvPicPr/>
          <p:nvPr/>
        </p:nvPicPr>
        <p:blipFill>
          <a:blip r:embed="rId2" cstate="print"/>
          <a:stretch>
            <a:fillRect/>
          </a:stretch>
        </p:blipFill>
        <p:spPr>
          <a:xfrm>
            <a:off x="530351" y="208788"/>
            <a:ext cx="996695" cy="397763"/>
          </a:xfrm>
          <a:prstGeom prst="rect">
            <a:avLst/>
          </a:prstGeom>
        </p:spPr>
      </p:pic>
      <p:pic>
        <p:nvPicPr>
          <p:cNvPr id="20" name="bg object 20"/>
          <p:cNvPicPr/>
          <p:nvPr/>
        </p:nvPicPr>
        <p:blipFill>
          <a:blip r:embed="rId3" cstate="print"/>
          <a:stretch>
            <a:fillRect/>
          </a:stretch>
        </p:blipFill>
        <p:spPr>
          <a:xfrm>
            <a:off x="603503" y="5839967"/>
            <a:ext cx="865631" cy="525779"/>
          </a:xfrm>
          <a:prstGeom prst="rect">
            <a:avLst/>
          </a:prstGeom>
        </p:spPr>
      </p:pic>
      <p:sp>
        <p:nvSpPr>
          <p:cNvPr id="2" name="Holder 2"/>
          <p:cNvSpPr>
            <a:spLocks noGrp="1"/>
          </p:cNvSpPr>
          <p:nvPr>
            <p:ph type="title"/>
          </p:nvPr>
        </p:nvSpPr>
        <p:spPr/>
        <p:txBody>
          <a:bodyPr lIns="0" tIns="0" rIns="0" bIns="0"/>
          <a:lstStyle>
            <a:lvl1pPr>
              <a:defRPr sz="4400" b="1" i="0">
                <a:solidFill>
                  <a:srgbClr val="0D6CB8"/>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D9E0F5D9-AA5F-4477-B972-3CDAEC3C636B}" type="datetime1">
              <a:rPr lang="en-US" smtClean="0"/>
              <a:t>4/22/2024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828857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5756086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27373947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4722" r="-22" b="20417"/>
          <a:stretch/>
        </p:blipFill>
        <p:spPr>
          <a:xfrm>
            <a:off x="0"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0777353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1" y="1"/>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7952733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userDrawn="1"/>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4"/>
            <a:ext cx="2870789" cy="234344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24142928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t="2711" r="1406" b="14039"/>
          <a:stretch/>
        </p:blipFill>
        <p:spPr>
          <a:xfrm>
            <a:off x="1"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5"/>
            <a:ext cx="2870789" cy="2351382"/>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32409842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userDrawn="1"/>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3094074"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3974" y="337010"/>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2" y="2179674"/>
            <a:ext cx="2870789" cy="2392325"/>
          </a:xfrm>
          <a:noFill/>
          <a:ln>
            <a:noFill/>
          </a:ln>
        </p:spPr>
        <p:txBody>
          <a:bodyPr anchor="b">
            <a:noAutofit/>
          </a:bodyPr>
          <a:lstStyle>
            <a:lvl1pPr algn="l">
              <a:defRPr sz="4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324294" y="6040073"/>
            <a:ext cx="1060704" cy="643359"/>
          </a:xfrm>
          <a:prstGeom prst="rect">
            <a:avLst/>
          </a:prstGeom>
        </p:spPr>
      </p:pic>
    </p:spTree>
    <p:extLst>
      <p:ext uri="{BB962C8B-B14F-4D97-AF65-F5344CB8AC3E}">
        <p14:creationId xmlns:p14="http://schemas.microsoft.com/office/powerpoint/2010/main" val="12140037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A9AEA8F-5C93-4DBC-B4E6-9F3F6F417920}" type="datetime1">
              <a:rPr lang="en-US" smtClean="0"/>
              <a:t>4/22/2024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54083458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2E08798C-B906-4BF5-AD3B-1EFAD60E8EE3}" type="datetime1">
              <a:rPr lang="en-US" smtClean="0"/>
              <a:t>4/22/2024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3830415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B52B900-66A3-43CF-9FED-2754FC7E34DF}" type="datetime1">
              <a:rPr lang="en-US" smtClean="0"/>
              <a:t>4/22/2024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4084325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6469379"/>
            <a:ext cx="12192000" cy="33655"/>
          </a:xfrm>
          <a:custGeom>
            <a:avLst/>
            <a:gdLst/>
            <a:ahLst/>
            <a:cxnLst/>
            <a:rect l="l" t="t" r="r" b="b"/>
            <a:pathLst>
              <a:path w="12192000" h="33654">
                <a:moveTo>
                  <a:pt x="0" y="33528"/>
                </a:moveTo>
                <a:lnTo>
                  <a:pt x="12192000" y="33528"/>
                </a:lnTo>
                <a:lnTo>
                  <a:pt x="12192000" y="0"/>
                </a:lnTo>
                <a:lnTo>
                  <a:pt x="0" y="0"/>
                </a:lnTo>
                <a:lnTo>
                  <a:pt x="0" y="33528"/>
                </a:lnTo>
                <a:close/>
              </a:path>
            </a:pathLst>
          </a:custGeom>
          <a:solidFill>
            <a:srgbClr val="0D6CB8"/>
          </a:solidFill>
        </p:spPr>
        <p:txBody>
          <a:bodyPr wrap="square" lIns="0" tIns="0" rIns="0" bIns="0" rtlCol="0"/>
          <a:lstStyle/>
          <a:p>
            <a:endParaRPr/>
          </a:p>
        </p:txBody>
      </p:sp>
      <p:pic>
        <p:nvPicPr>
          <p:cNvPr id="17" name="bg object 17"/>
          <p:cNvPicPr/>
          <p:nvPr/>
        </p:nvPicPr>
        <p:blipFill>
          <a:blip r:embed="rId2" cstate="print"/>
          <a:stretch>
            <a:fillRect/>
          </a:stretch>
        </p:blipFill>
        <p:spPr>
          <a:xfrm>
            <a:off x="5597652" y="6062471"/>
            <a:ext cx="996695" cy="399287"/>
          </a:xfrm>
          <a:prstGeom prst="rect">
            <a:avLst/>
          </a:prstGeom>
        </p:spPr>
      </p:pic>
      <p:sp>
        <p:nvSpPr>
          <p:cNvPr id="18" name="bg object 18"/>
          <p:cNvSpPr/>
          <p:nvPr/>
        </p:nvSpPr>
        <p:spPr>
          <a:xfrm>
            <a:off x="0" y="6502907"/>
            <a:ext cx="12192000" cy="123825"/>
          </a:xfrm>
          <a:custGeom>
            <a:avLst/>
            <a:gdLst/>
            <a:ahLst/>
            <a:cxnLst/>
            <a:rect l="l" t="t" r="r" b="b"/>
            <a:pathLst>
              <a:path w="12192000" h="123825">
                <a:moveTo>
                  <a:pt x="12192000" y="0"/>
                </a:moveTo>
                <a:lnTo>
                  <a:pt x="0" y="0"/>
                </a:lnTo>
                <a:lnTo>
                  <a:pt x="0" y="123444"/>
                </a:lnTo>
                <a:lnTo>
                  <a:pt x="12192000" y="123444"/>
                </a:lnTo>
                <a:lnTo>
                  <a:pt x="12192000" y="0"/>
                </a:lnTo>
                <a:close/>
              </a:path>
            </a:pathLst>
          </a:custGeom>
          <a:solidFill>
            <a:srgbClr val="F05F38"/>
          </a:solidFill>
        </p:spPr>
        <p:txBody>
          <a:bodyPr wrap="square" lIns="0" tIns="0" rIns="0" bIns="0" rtlCol="0"/>
          <a:lstStyle/>
          <a:p>
            <a:endParaRPr/>
          </a:p>
        </p:txBody>
      </p:sp>
      <p:pic>
        <p:nvPicPr>
          <p:cNvPr id="19" name="bg object 19"/>
          <p:cNvPicPr/>
          <p:nvPr/>
        </p:nvPicPr>
        <p:blipFill>
          <a:blip r:embed="rId3" cstate="print"/>
          <a:stretch>
            <a:fillRect/>
          </a:stretch>
        </p:blipFill>
        <p:spPr>
          <a:xfrm>
            <a:off x="10887457" y="152400"/>
            <a:ext cx="896110" cy="528827"/>
          </a:xfrm>
          <a:prstGeom prst="rect">
            <a:avLst/>
          </a:prstGeom>
        </p:spPr>
      </p:pic>
      <p:sp>
        <p:nvSpPr>
          <p:cNvPr id="20" name="bg object 20"/>
          <p:cNvSpPr/>
          <p:nvPr/>
        </p:nvSpPr>
        <p:spPr>
          <a:xfrm>
            <a:off x="0" y="836675"/>
            <a:ext cx="12192000" cy="5633085"/>
          </a:xfrm>
          <a:custGeom>
            <a:avLst/>
            <a:gdLst/>
            <a:ahLst/>
            <a:cxnLst/>
            <a:rect l="l" t="t" r="r" b="b"/>
            <a:pathLst>
              <a:path w="12192000" h="5633085">
                <a:moveTo>
                  <a:pt x="12192000" y="0"/>
                </a:moveTo>
                <a:lnTo>
                  <a:pt x="0" y="0"/>
                </a:lnTo>
                <a:lnTo>
                  <a:pt x="0" y="5632704"/>
                </a:lnTo>
                <a:lnTo>
                  <a:pt x="12192000" y="5632704"/>
                </a:lnTo>
                <a:lnTo>
                  <a:pt x="12192000" y="0"/>
                </a:lnTo>
                <a:close/>
              </a:path>
            </a:pathLst>
          </a:custGeom>
          <a:solidFill>
            <a:srgbClr val="FFFFFF"/>
          </a:solidFill>
        </p:spPr>
        <p:txBody>
          <a:bodyPr wrap="square" lIns="0" tIns="0" rIns="0" bIns="0" rtlCol="0"/>
          <a:lstStyle/>
          <a:p>
            <a:endParaRPr/>
          </a:p>
        </p:txBody>
      </p:sp>
      <p:pic>
        <p:nvPicPr>
          <p:cNvPr id="21" name="bg object 21"/>
          <p:cNvPicPr/>
          <p:nvPr/>
        </p:nvPicPr>
        <p:blipFill>
          <a:blip r:embed="rId4" cstate="print"/>
          <a:stretch>
            <a:fillRect/>
          </a:stretch>
        </p:blipFill>
        <p:spPr>
          <a:xfrm>
            <a:off x="0" y="905255"/>
            <a:ext cx="12191999" cy="5952743"/>
          </a:xfrm>
          <a:prstGeom prst="rect">
            <a:avLst/>
          </a:prstGeom>
        </p:spPr>
      </p:pic>
      <p:sp>
        <p:nvSpPr>
          <p:cNvPr id="2" name="Holder 2"/>
          <p:cNvSpPr>
            <a:spLocks noGrp="1"/>
          </p:cNvSpPr>
          <p:nvPr>
            <p:ph type="title"/>
          </p:nvPr>
        </p:nvSpPr>
        <p:spPr/>
        <p:txBody>
          <a:bodyPr lIns="0" tIns="0" rIns="0" bIns="0"/>
          <a:lstStyle>
            <a:lvl1pPr>
              <a:defRPr sz="4400" b="1" i="0">
                <a:solidFill>
                  <a:srgbClr val="0D6CB8"/>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C207B683-AA60-4668-A364-024CF5B000E0}" type="datetime1">
              <a:rPr lang="en-US" smtClean="0"/>
              <a:t>4/22/2024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2698195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3BD3F6B6-65FE-4C80-A7F5-EAE8EF144EC8}" type="datetime1">
              <a:rPr lang="en-US" smtClean="0"/>
              <a:t>4/22/2024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627571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userDrawn="1"/>
        </p:nvSpPr>
        <p:spPr>
          <a:xfrm>
            <a:off x="333375"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643187"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952999"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262811"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572623"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428749"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736180"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6048373"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336753"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563224"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79BBBFFB-7D34-4020-90E6-8E7A19A7CC1D}" type="datetime1">
              <a:rPr lang="en-US" smtClean="0"/>
              <a:t>4/22/2024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88013636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712381"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712380"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6909500"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69417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38" y="1286467"/>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7" y="3788533"/>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58"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1"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BEEF5293-9B85-47AF-A86D-108AF89ECB2B}" type="datetime1">
              <a:rPr lang="en-US" smtClean="0"/>
              <a:t>4/22/2024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2924703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8D2258DB-4A1D-47C4-8A82-5FF76FF42CD1}" type="datetime1">
              <a:rPr lang="en-US" smtClean="0"/>
              <a:t>4/22/2024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310530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40FF6D06-EA8A-4D8A-BBB8-A4F3E60F1B00}" type="datetime1">
              <a:rPr lang="en-US" smtClean="0"/>
              <a:t>4/22/2024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7956230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4B7C4E4-2D06-490E-9697-F8F066CE1C1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4" y="6492875"/>
            <a:ext cx="1585316" cy="365125"/>
          </a:xfrm>
        </p:spPr>
        <p:txBody>
          <a:bodyPr/>
          <a:lstStyle>
            <a:lvl1pPr algn="ctr">
              <a:defRPr/>
            </a:lvl1pPr>
          </a:lstStyle>
          <a:p>
            <a:fld id="{9CEF8402-2DDF-4B6D-95E9-48DB5198F5F4}" type="datetime1">
              <a:rPr lang="en-US" smtClean="0"/>
              <a:t>4/22/2024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0502839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242FD47D-FD44-4D8F-A7CF-E3662DF60BE4}"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4280180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4" y="6492875"/>
            <a:ext cx="1585316" cy="365125"/>
          </a:xfrm>
        </p:spPr>
        <p:txBody>
          <a:bodyPr/>
          <a:lstStyle>
            <a:lvl1pPr algn="ctr">
              <a:defRPr/>
            </a:lvl1pPr>
          </a:lstStyle>
          <a:p>
            <a:fld id="{4A6FE9C6-E6AD-4586-95ED-AD8E4B4B0BA2}" type="datetime1">
              <a:rPr lang="en-US" smtClean="0"/>
              <a:t>4/22/2024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948865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137A6F9-296A-411B-9363-9DDFCB087255}"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303310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523919"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833731"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4354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53355"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616912"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929105"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217485"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43956"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B4592BA-DF80-CC4D-BC9D-88314565611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4" y="6492875"/>
            <a:ext cx="1585316" cy="365125"/>
          </a:xfrm>
        </p:spPr>
        <p:txBody>
          <a:bodyPr/>
          <a:lstStyle>
            <a:lvl1pPr algn="ctr">
              <a:defRPr/>
            </a:lvl1pPr>
          </a:lstStyle>
          <a:p>
            <a:fld id="{669ED5D6-7E1D-4206-BCB3-31477CD94881}" type="datetime1">
              <a:rPr lang="en-US" smtClean="0"/>
              <a:t>4/22/2024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37735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656D4F69-DA2E-45F5-A367-A819FD3B654B}" type="datetime1">
              <a:rPr lang="en-US" smtClean="0"/>
              <a:t>4/22/2024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08208132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tx1">
                    <a:lumMod val="65000"/>
                    <a:lumOff val="35000"/>
                  </a:schemeClr>
                </a:solidFill>
              </a:defRPr>
            </a:lvl1pPr>
            <a:lvl2pPr marL="800100" indent="-3429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tx1">
                    <a:lumMod val="65000"/>
                    <a:lumOff val="35000"/>
                  </a:schemeClr>
                </a:solidFill>
              </a:defRPr>
            </a:lvl1pPr>
            <a:lvl2pPr marL="685800" indent="-228600">
              <a:buClr>
                <a:srgbClr val="0D6CB9"/>
              </a:buClr>
              <a:buFont typeface="Arial" panose="020B0604020202020204" pitchFamily="34" charset="0"/>
              <a:buChar char="•"/>
              <a:defRPr sz="2000">
                <a:solidFill>
                  <a:schemeClr val="tx1">
                    <a:lumMod val="65000"/>
                    <a:lumOff val="35000"/>
                  </a:schemeClr>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4" y="6492875"/>
            <a:ext cx="1585316" cy="365125"/>
          </a:xfrm>
        </p:spPr>
        <p:txBody>
          <a:bodyPr/>
          <a:lstStyle>
            <a:lvl1pPr algn="ctr">
              <a:defRPr/>
            </a:lvl1pPr>
          </a:lstStyle>
          <a:p>
            <a:fld id="{26595DAC-AB91-4F1E-89E8-6E2BFECD3CEE}" type="datetime1">
              <a:rPr lang="en-US" smtClean="0"/>
              <a:t>4/22/2024</a:t>
            </a:fld>
            <a:endParaRPr lang="en-US"/>
          </a:p>
        </p:txBody>
      </p:sp>
      <p:sp>
        <p:nvSpPr>
          <p:cNvPr id="28" name="Rectangle 27">
            <a:extLst>
              <a:ext uri="{FF2B5EF4-FFF2-40B4-BE49-F238E27FC236}">
                <a16:creationId xmlns:a16="http://schemas.microsoft.com/office/drawing/2014/main" id="{FA2D2368-DB91-5641-B72D-CAD3B3692E26}"/>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2FE50E5-E585-294D-8EA1-6FF47F94FAEF}"/>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Date Placeholder 3">
            <a:extLst>
              <a:ext uri="{FF2B5EF4-FFF2-40B4-BE49-F238E27FC236}">
                <a16:creationId xmlns:a16="http://schemas.microsoft.com/office/drawing/2014/main" id="{24516B70-534E-B846-AFCE-7DEC40C1C0F1}"/>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4/22/2024</a:t>
            </a:fld>
            <a:endParaRPr lang="en-US"/>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5540834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5"/>
            <a:ext cx="2743200" cy="365125"/>
          </a:xfrm>
        </p:spPr>
        <p:txBody>
          <a:bodyPr/>
          <a:lstStyle/>
          <a:p>
            <a:fld id="{62142B60-9A82-4FC1-8810-C970D767764A}" type="datetime1">
              <a:rPr lang="en-US" smtClean="0"/>
              <a:t>4/22/2024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2537599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F8127983-A213-4FED-B84A-88AB27BB8641}" type="datetime1">
              <a:rPr lang="en-US" smtClean="0"/>
              <a:t>4/22/2024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1134081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9FC052EB-E7B9-43B5-878C-2D9D70266E2A}" type="datetime1">
              <a:rPr lang="en-US" smtClean="0"/>
              <a:t>4/22/2024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ate Placeholder 3">
            <a:extLst>
              <a:ext uri="{FF2B5EF4-FFF2-40B4-BE49-F238E27FC236}">
                <a16:creationId xmlns:a16="http://schemas.microsoft.com/office/drawing/2014/main" id="{AEB296D3-703D-C04F-9ED9-0F2A0F4651CC}"/>
              </a:ext>
            </a:extLst>
          </p:cNvPr>
          <p:cNvSpPr txBox="1">
            <a:spLocks/>
          </p:cNvSpPr>
          <p:nvPr userDrawn="1"/>
        </p:nvSpPr>
        <p:spPr>
          <a:xfrm>
            <a:off x="243484" y="6492875"/>
            <a:ext cx="1585316"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mtClean="0"/>
              <a:pPr/>
              <a:t>4/22/2024</a:t>
            </a:fld>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54834162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FA78E7E2-AFE2-4C7A-8D9E-8478A7835080}" type="datetime1">
              <a:rPr lang="en-US" smtClean="0"/>
              <a:t>4/22/2024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8104256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301DCDE7-1ADE-4FB6-9E70-B8725195815F}" type="datetime1">
              <a:rPr lang="en-US" smtClean="0"/>
              <a:t>4/22/2024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8334703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C192D472-1E16-4834-8CAA-1BD7854E8171}" type="datetime1">
              <a:rPr lang="en-US" smtClean="0"/>
              <a:t>4/22/2024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63440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7B359334-25E9-42DD-ABB1-B9274614A64C}" type="datetime1">
              <a:rPr lang="en-US" smtClean="0"/>
              <a:t>4/22/2024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2583628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BBB77207-9AD2-4A4A-BF59-3FB1B5D4AE92}" type="datetime1">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7" name="Content Placeholder 2"/>
          <p:cNvSpPr>
            <a:spLocks noGrp="1"/>
          </p:cNvSpPr>
          <p:nvPr>
            <p:ph idx="13"/>
          </p:nvPr>
        </p:nvSpPr>
        <p:spPr>
          <a:xfrm>
            <a:off x="838199" y="1825625"/>
            <a:ext cx="10515599" cy="4302459"/>
          </a:xfrm>
        </p:spPr>
        <p:txBody>
          <a:bodyPr/>
          <a:lstStyle>
            <a:lvl1pPr>
              <a:defRPr b="1">
                <a:latin typeface="Open Sans Semibold" panose="020B0606030504020204"/>
              </a:defRPr>
            </a:lvl1pPr>
            <a:lvl2pPr marL="685800" indent="-228600">
              <a:buClr>
                <a:srgbClr val="DA3E26"/>
              </a:buClr>
              <a:buFont typeface="Wingdings" panose="05000000000000000000" pitchFamily="2" charset="2"/>
              <a:buChar char="§"/>
              <a:defRPr>
                <a:latin typeface="Open Sans (Headings)"/>
              </a:defRPr>
            </a:lvl2pPr>
            <a:lvl3pPr>
              <a:buClr>
                <a:srgbClr val="4472C4"/>
              </a:buClr>
              <a:defRPr>
                <a:latin typeface="Open Sans Light" panose="020B0306030504020204"/>
              </a:defRPr>
            </a:lvl3pPr>
            <a:lvl4pPr marL="1600200" indent="-228600">
              <a:buClr>
                <a:srgbClr val="4472C4"/>
              </a:buClr>
              <a:buFontTx/>
              <a:buChar char="◦"/>
              <a:defRPr>
                <a:latin typeface="Open Sans Light" panose="020B0306030504020204"/>
              </a:defRPr>
            </a:lvl4pPr>
            <a:lvl5pPr>
              <a:buClr>
                <a:srgbClr val="DA3E26"/>
              </a:buClr>
              <a:defRPr>
                <a:latin typeface="Open Sans Light" panose="020B0306030504020204"/>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23172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 Column (Format A)">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426097" y="153230"/>
            <a:ext cx="11342232" cy="962338"/>
          </a:xfrm>
        </p:spPr>
        <p:txBody>
          <a:bodyPr anchor="ctr">
            <a:normAutofit/>
          </a:bodyPr>
          <a:lstStyle>
            <a:lvl1pPr algn="l">
              <a:defRPr sz="3800">
                <a:solidFill>
                  <a:schemeClr val="accent1"/>
                </a:solidFill>
                <a:latin typeface="+mn-lt"/>
              </a:defRPr>
            </a:lvl1pPr>
          </a:lstStyle>
          <a:p>
            <a:r>
              <a:rPr lang="en-US"/>
              <a:t>Title</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hasCustomPrompt="1"/>
          </p:nvPr>
        </p:nvSpPr>
        <p:spPr>
          <a:xfrm>
            <a:off x="438912" y="1310990"/>
            <a:ext cx="11329490" cy="4496686"/>
          </a:xfrm>
          <a:prstGeom prst="rect">
            <a:avLst/>
          </a:prstGeom>
        </p:spPr>
        <p:txBody>
          <a:bodyPr/>
          <a:lstStyle>
            <a:lvl1pPr>
              <a:lnSpc>
                <a:spcPct val="100000"/>
              </a:lnSpc>
              <a:spcBef>
                <a:spcPts val="0"/>
              </a:spcBef>
              <a:buClr>
                <a:schemeClr val="accent2"/>
              </a:buClr>
              <a:defRPr sz="2400">
                <a:solidFill>
                  <a:schemeClr val="tx1"/>
                </a:solidFill>
              </a:defRPr>
            </a:lvl1pPr>
            <a:lvl2pPr>
              <a:lnSpc>
                <a:spcPct val="100000"/>
              </a:lnSpc>
              <a:spcBef>
                <a:spcPts val="0"/>
              </a:spcBef>
              <a:buClr>
                <a:schemeClr val="accent2"/>
              </a:buClr>
              <a:defRPr sz="2400">
                <a:solidFill>
                  <a:schemeClr val="tx1"/>
                </a:solidFill>
              </a:defRPr>
            </a:lvl2pPr>
            <a:lvl3pPr>
              <a:lnSpc>
                <a:spcPct val="100000"/>
              </a:lnSpc>
              <a:spcBef>
                <a:spcPts val="0"/>
              </a:spcBef>
              <a:buClr>
                <a:schemeClr val="accent2"/>
              </a:buClr>
              <a:defRPr sz="2400">
                <a:solidFill>
                  <a:schemeClr val="tx1"/>
                </a:solidFill>
              </a:defRPr>
            </a:lvl3pPr>
            <a:lvl4pPr>
              <a:buClr>
                <a:schemeClr val="accent2"/>
              </a:buClr>
              <a:defRPr sz="2400">
                <a:solidFill>
                  <a:schemeClr val="accent1"/>
                </a:solidFill>
              </a:defRPr>
            </a:lvl4pPr>
            <a:lvl5pPr>
              <a:buClr>
                <a:schemeClr val="accent2"/>
              </a:buClr>
              <a:defRPr>
                <a:solidFill>
                  <a:schemeClr val="accent1"/>
                </a:solidFill>
              </a:defRPr>
            </a:lvl5pPr>
          </a:lstStyle>
          <a:p>
            <a:pPr lvl="0"/>
            <a:r>
              <a:rPr lang="en-US"/>
              <a:t>Text</a:t>
            </a:r>
          </a:p>
          <a:p>
            <a:pPr lvl="1"/>
            <a:r>
              <a:rPr lang="en-US"/>
              <a:t>Text</a:t>
            </a:r>
          </a:p>
          <a:p>
            <a:pPr lvl="2"/>
            <a:r>
              <a:rPr lang="en-US"/>
              <a:t>Text</a:t>
            </a:r>
          </a:p>
        </p:txBody>
      </p:sp>
      <p:sp>
        <p:nvSpPr>
          <p:cNvPr id="10" name="Rectangle 9">
            <a:extLst>
              <a:ext uri="{FF2B5EF4-FFF2-40B4-BE49-F238E27FC236}">
                <a16:creationId xmlns:a16="http://schemas.microsoft.com/office/drawing/2014/main" id="{D5EBFA53-3D67-304C-8BAB-F461F2DE5244}"/>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9" name="Slide Number Placeholder 5">
            <a:extLst>
              <a:ext uri="{FF2B5EF4-FFF2-40B4-BE49-F238E27FC236}">
                <a16:creationId xmlns:a16="http://schemas.microsoft.com/office/drawing/2014/main" id="{76E81317-0A61-417B-8DBF-8A3B355AA4E6}"/>
              </a:ext>
            </a:extLst>
          </p:cNvPr>
          <p:cNvSpPr>
            <a:spLocks noGrp="1"/>
          </p:cNvSpPr>
          <p:nvPr>
            <p:ph type="sldNum" sz="quarter" idx="4"/>
          </p:nvPr>
        </p:nvSpPr>
        <p:spPr>
          <a:xfrm>
            <a:off x="11700433" y="6624083"/>
            <a:ext cx="474999" cy="233917"/>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spTree>
    <p:extLst>
      <p:ext uri="{BB962C8B-B14F-4D97-AF65-F5344CB8AC3E}">
        <p14:creationId xmlns:p14="http://schemas.microsoft.com/office/powerpoint/2010/main" val="15208135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14579163-E3AF-472C-AB89-01207F8F1C7F}" type="datetime1">
              <a:rPr lang="en-US" smtClean="0"/>
              <a:t>4/22/2024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5481866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858439"/>
            <a:ext cx="9144000" cy="1455651"/>
          </a:xfrm>
          <a:solidFill>
            <a:schemeClr val="bg1">
              <a:lumMod val="95000"/>
            </a:schemeClr>
          </a:solidFill>
        </p:spPr>
        <p:txBody>
          <a:bodyPr anchor="ctr">
            <a:normAutofit/>
          </a:bodyPr>
          <a:lstStyle>
            <a:lvl1pPr algn="ctr">
              <a:defRPr sz="5600" b="1">
                <a:solidFill>
                  <a:srgbClr val="3C6EBE"/>
                </a:solidFill>
                <a:latin typeface="+mn-lt"/>
              </a:defRPr>
            </a:lvl1pPr>
          </a:lstStyle>
          <a:p>
            <a:r>
              <a:rPr lang="en-US"/>
              <a:t>Edit Master title</a:t>
            </a:r>
          </a:p>
        </p:txBody>
      </p:sp>
      <p:sp>
        <p:nvSpPr>
          <p:cNvPr id="3" name="Subtitle 2"/>
          <p:cNvSpPr>
            <a:spLocks noGrp="1"/>
          </p:cNvSpPr>
          <p:nvPr>
            <p:ph type="subTitle" idx="1" hasCustomPrompt="1"/>
          </p:nvPr>
        </p:nvSpPr>
        <p:spPr>
          <a:xfrm>
            <a:off x="1524000" y="4315096"/>
            <a:ext cx="9144000" cy="851564"/>
          </a:xfrm>
          <a:solidFill>
            <a:schemeClr val="bg1">
              <a:lumMod val="95000"/>
            </a:schemeClr>
          </a:solidFill>
        </p:spPr>
        <p:txBody>
          <a:bodyPr anchor="t"/>
          <a:lstStyle>
            <a:lvl1pPr marL="0" indent="0" algn="ctr">
              <a:buNone/>
              <a:defRPr sz="2400" b="1" spc="140" baseline="0">
                <a:solidFill>
                  <a:srgbClr val="44546A"/>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MASTER SUBTITLE</a:t>
            </a:r>
          </a:p>
        </p:txBody>
      </p:sp>
      <p:sp>
        <p:nvSpPr>
          <p:cNvPr id="4" name="Date Placeholder 3"/>
          <p:cNvSpPr>
            <a:spLocks noGrp="1"/>
          </p:cNvSpPr>
          <p:nvPr>
            <p:ph type="dt" sz="half" idx="10"/>
          </p:nvPr>
        </p:nvSpPr>
        <p:spPr/>
        <p:txBody>
          <a:bodyPr/>
          <a:lstStyle/>
          <a:p>
            <a:fld id="{3B8E324D-4015-4F8E-93B4-9736C3CAB435}" type="datetime1">
              <a:rPr lang="en-US" smtClean="0"/>
              <a:t>4/22/2024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8AB57-2DBE-44A3-AE96-942C49E954BF}" type="slidenum">
              <a:rPr lang="en-US" smtClean="0"/>
              <a:t>‹#›</a:t>
            </a:fld>
            <a:endParaRPr lang="en-US"/>
          </a:p>
        </p:txBody>
      </p:sp>
      <p:sp>
        <p:nvSpPr>
          <p:cNvPr id="11" name="Picture Placeholder 10"/>
          <p:cNvSpPr>
            <a:spLocks noGrp="1"/>
          </p:cNvSpPr>
          <p:nvPr>
            <p:ph type="pic" sz="quarter" idx="13"/>
          </p:nvPr>
        </p:nvSpPr>
        <p:spPr>
          <a:xfrm>
            <a:off x="0" y="1268412"/>
            <a:ext cx="12192000" cy="5589588"/>
          </a:xfrm>
        </p:spPr>
        <p:txBody>
          <a:bodyPr/>
          <a:lstStyle/>
          <a:p>
            <a:endParaRPr lang="en-US"/>
          </a:p>
        </p:txBody>
      </p:sp>
    </p:spTree>
    <p:extLst>
      <p:ext uri="{BB962C8B-B14F-4D97-AF65-F5344CB8AC3E}">
        <p14:creationId xmlns:p14="http://schemas.microsoft.com/office/powerpoint/2010/main" val="168495827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0"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4" y="6492875"/>
            <a:ext cx="1585316" cy="365125"/>
          </a:xfrm>
        </p:spPr>
        <p:txBody>
          <a:bodyPr/>
          <a:lstStyle>
            <a:lvl1pPr algn="ctr">
              <a:defRPr/>
            </a:lvl1pPr>
          </a:lstStyle>
          <a:p>
            <a:fld id="{43981DA8-4289-445B-9DAA-AE8F6ED741C6}" type="datetime1">
              <a:rPr lang="en-US" smtClean="0"/>
              <a:t>4/22/2024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5128061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5"/>
            <a:ext cx="2743200" cy="365125"/>
          </a:xfrm>
        </p:spPr>
        <p:txBody>
          <a:bodyPr/>
          <a:lstStyle/>
          <a:p>
            <a:fld id="{2BB73D0F-FB36-46A1-8ADD-6830DE60823B}" type="datetime1">
              <a:rPr lang="en-US" smtClean="0"/>
              <a:t>4/22/2024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8"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8"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8"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1961206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4" y="6492875"/>
            <a:ext cx="1585316" cy="365125"/>
          </a:xfrm>
        </p:spPr>
        <p:txBody>
          <a:bodyPr/>
          <a:lstStyle>
            <a:lvl1pPr algn="ctr">
              <a:defRPr/>
            </a:lvl1pPr>
          </a:lstStyle>
          <a:p>
            <a:fld id="{63CCCA93-3D2D-47B8-96E1-EEE4D153320D}" type="datetime1">
              <a:rPr lang="en-US" smtClean="0"/>
              <a:t>4/22/2024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15726226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49" y="168668"/>
            <a:ext cx="9884676" cy="751350"/>
          </a:xfrm>
        </p:spPr>
        <p:txBody>
          <a:bodyPr>
            <a:normAutofit/>
          </a:bodyPr>
          <a:lstStyle>
            <a:lvl1pPr algn="l">
              <a:defRPr sz="36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userDrawn="1"/>
        </p:nvSpPr>
        <p:spPr>
          <a:xfrm>
            <a:off x="2484163"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5910CA-54F1-4812-905F-477F1B94A069}"/>
              </a:ext>
            </a:extLst>
          </p:cNvPr>
          <p:cNvSpPr/>
          <p:nvPr userDrawn="1"/>
        </p:nvSpPr>
        <p:spPr>
          <a:xfrm>
            <a:off x="4793975"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312D5BA-B9DC-4C3A-8F29-0221C1A88107}"/>
              </a:ext>
            </a:extLst>
          </p:cNvPr>
          <p:cNvSpPr/>
          <p:nvPr userDrawn="1"/>
        </p:nvSpPr>
        <p:spPr>
          <a:xfrm>
            <a:off x="7103787"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DFE10E2-8D3B-4767-B6E0-27F1C0B4C047}"/>
              </a:ext>
            </a:extLst>
          </p:cNvPr>
          <p:cNvSpPr/>
          <p:nvPr userDrawn="1"/>
        </p:nvSpPr>
        <p:spPr>
          <a:xfrm>
            <a:off x="9413599"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userDrawn="1"/>
        </p:nvCxnSpPr>
        <p:spPr>
          <a:xfrm flipH="1" flipV="1">
            <a:off x="1332717" y="247242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userDrawn="1"/>
        </p:nvCxnSpPr>
        <p:spPr>
          <a:xfrm flipH="1" flipV="1">
            <a:off x="3577156" y="368159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userDrawn="1"/>
        </p:nvCxnSpPr>
        <p:spPr>
          <a:xfrm flipH="1" flipV="1">
            <a:off x="5889349" y="2390135"/>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userDrawn="1"/>
        </p:nvCxnSpPr>
        <p:spPr>
          <a:xfrm flipH="1" flipV="1">
            <a:off x="8177729" y="368159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userDrawn="1"/>
        </p:nvCxnSpPr>
        <p:spPr>
          <a:xfrm flipH="1" flipV="1">
            <a:off x="10404200" y="2390134"/>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4" y="6492875"/>
            <a:ext cx="1585316" cy="365125"/>
          </a:xfrm>
        </p:spPr>
        <p:txBody>
          <a:bodyPr/>
          <a:lstStyle>
            <a:lvl1pPr algn="ctr">
              <a:defRPr/>
            </a:lvl1pPr>
          </a:lstStyle>
          <a:p>
            <a:fld id="{910C4E8B-DC22-4F27-B525-DE9431AC4124}" type="datetime1">
              <a:rPr lang="en-US" smtClean="0"/>
              <a:t>4/22/2024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5733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7" y="164595"/>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userDrawn="1"/>
        </p:nvSpPr>
        <p:spPr>
          <a:xfrm>
            <a:off x="2381529"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C30B6CA-CF8E-4672-850C-BD70C9603821}"/>
              </a:ext>
            </a:extLst>
          </p:cNvPr>
          <p:cNvSpPr/>
          <p:nvPr userDrawn="1"/>
        </p:nvSpPr>
        <p:spPr>
          <a:xfrm>
            <a:off x="2381528"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DFA0AC-AA6C-48D9-975D-40B547596326}"/>
              </a:ext>
            </a:extLst>
          </p:cNvPr>
          <p:cNvSpPr/>
          <p:nvPr userDrawn="1"/>
        </p:nvSpPr>
        <p:spPr>
          <a:xfrm>
            <a:off x="7223399"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CE3B6A9-6BD0-49EC-BAE1-4EA85B6203D7}"/>
              </a:ext>
            </a:extLst>
          </p:cNvPr>
          <p:cNvSpPr/>
          <p:nvPr userDrawn="1"/>
        </p:nvSpPr>
        <p:spPr>
          <a:xfrm>
            <a:off x="7255633"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6" y="1289300"/>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5"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7" y="1270715"/>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0" y="3791366"/>
            <a:ext cx="4462841" cy="1847185"/>
          </a:xfrm>
          <a:prstGeom prst="rect">
            <a:avLst/>
          </a:prstGeom>
        </p:spPr>
        <p:txBody>
          <a:bodyPr/>
          <a:lstStyle>
            <a:lvl1pPr>
              <a:buClr>
                <a:schemeClr val="accent2"/>
              </a:buClr>
              <a:defRPr sz="2400">
                <a:solidFill>
                  <a:schemeClr val="accent1"/>
                </a:solidFill>
              </a:defRPr>
            </a:lvl1pPr>
            <a:lvl2pPr>
              <a:buClr>
                <a:schemeClr val="accent2"/>
              </a:buClr>
              <a:defRPr sz="2000">
                <a:solidFill>
                  <a:schemeClr val="accent1"/>
                </a:solidFill>
              </a:defRPr>
            </a:lvl2pPr>
            <a:lvl3pPr>
              <a:defRPr sz="1800">
                <a:solidFill>
                  <a:schemeClr val="tx2"/>
                </a:solidFill>
              </a:defRPr>
            </a:lvl3pPr>
            <a:lvl4pPr>
              <a:defRPr sz="16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4" y="6492875"/>
            <a:ext cx="1585316" cy="365125"/>
          </a:xfrm>
        </p:spPr>
        <p:txBody>
          <a:bodyPr/>
          <a:lstStyle>
            <a:lvl1pPr algn="ctr">
              <a:defRPr/>
            </a:lvl1pPr>
          </a:lstStyle>
          <a:p>
            <a:fld id="{54D611EC-07DA-4AD0-89C4-163314DC2227}" type="datetime1">
              <a:rPr lang="en-US" smtClean="0"/>
              <a:t>4/22/2024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4131460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userDrawn="1"/>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36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4" y="6492875"/>
            <a:ext cx="1585316" cy="365125"/>
          </a:xfrm>
        </p:spPr>
        <p:txBody>
          <a:bodyPr/>
          <a:lstStyle>
            <a:lvl1pPr algn="ctr">
              <a:defRPr/>
            </a:lvl1pPr>
          </a:lstStyle>
          <a:p>
            <a:fld id="{4EFC9E6E-DD16-460F-961B-6675014707C5}" type="datetime1">
              <a:rPr lang="en-US" smtClean="0"/>
              <a:t>4/22/2024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545640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75966"/>
            <a:ext cx="5507665" cy="2389625"/>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5461386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48669"/>
            <a:ext cx="5507665" cy="2416920"/>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325252699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5"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grpSp>
        <p:nvGrpSpPr>
          <p:cNvPr id="10" name="Group 7">
            <a:extLst>
              <a:ext uri="{FF2B5EF4-FFF2-40B4-BE49-F238E27FC236}">
                <a16:creationId xmlns:a16="http://schemas.microsoft.com/office/drawing/2014/main" id="{8B995B03-DEBB-48D1-8181-6F22D0CE1466}"/>
              </a:ext>
            </a:extLst>
          </p:cNvPr>
          <p:cNvGrpSpPr>
            <a:grpSpLocks/>
          </p:cNvGrpSpPr>
          <p:nvPr userDrawn="1"/>
        </p:nvGrpSpPr>
        <p:grpSpPr bwMode="auto">
          <a:xfrm>
            <a:off x="609601" y="652463"/>
            <a:ext cx="11010900" cy="2749550"/>
            <a:chOff x="457200" y="652570"/>
            <a:chExt cx="8258158" cy="2749743"/>
          </a:xfrm>
        </p:grpSpPr>
        <p:pic>
          <p:nvPicPr>
            <p:cNvPr id="11" name="Picture 2">
              <a:extLst>
                <a:ext uri="{FF2B5EF4-FFF2-40B4-BE49-F238E27FC236}">
                  <a16:creationId xmlns:a16="http://schemas.microsoft.com/office/drawing/2014/main" id="{24A0163C-39D2-4A1A-8B72-3E8A13C4D64E}"/>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57200" y="658906"/>
              <a:ext cx="8177087" cy="274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a:extLst>
                <a:ext uri="{FF2B5EF4-FFF2-40B4-BE49-F238E27FC236}">
                  <a16:creationId xmlns:a16="http://schemas.microsoft.com/office/drawing/2014/main" id="{D5A01A53-61EA-426E-8C53-D01C342B370C}"/>
                </a:ext>
              </a:extLst>
            </p:cNvPr>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477230" y="652570"/>
              <a:ext cx="523812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612171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0" name="Picture 9" descr="A group of people sitting in a room&#10;&#10;Description automatically generated">
            <a:extLst>
              <a:ext uri="{FF2B5EF4-FFF2-40B4-BE49-F238E27FC236}">
                <a16:creationId xmlns:a16="http://schemas.microsoft.com/office/drawing/2014/main" id="{6FD7D95E-6B62-47ED-8187-0B1562D069E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98" r="1178" b="24686"/>
          <a:stretch/>
        </p:blipFill>
        <p:spPr>
          <a:xfrm>
            <a:off x="0" y="1"/>
            <a:ext cx="12192000"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1"/>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75964"/>
            <a:ext cx="5507665" cy="2389625"/>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FD4AE78-D0EB-4A0B-B63F-8343844A88F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39788586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6_Title Slide">
    <p:spTree>
      <p:nvGrpSpPr>
        <p:cNvPr id="1" name=""/>
        <p:cNvGrpSpPr/>
        <p:nvPr/>
      </p:nvGrpSpPr>
      <p:grpSpPr>
        <a:xfrm>
          <a:off x="0" y="0"/>
          <a:ext cx="0" cy="0"/>
          <a:chOff x="0" y="0"/>
          <a:chExt cx="0" cy="0"/>
        </a:xfrm>
      </p:grpSpPr>
      <p:pic>
        <p:nvPicPr>
          <p:cNvPr id="10" name="Picture 9" descr="A group of people sitting at a computer&#10;&#10;Description automatically generated">
            <a:extLst>
              <a:ext uri="{FF2B5EF4-FFF2-40B4-BE49-F238E27FC236}">
                <a16:creationId xmlns:a16="http://schemas.microsoft.com/office/drawing/2014/main" id="{70A31480-C32A-4BB8-B0DF-C99B27B668FF}"/>
              </a:ext>
            </a:extLst>
          </p:cNvPr>
          <p:cNvPicPr>
            <a:picLocks noChangeAspect="1"/>
          </p:cNvPicPr>
          <p:nvPr/>
        </p:nvPicPr>
        <p:blipFill rotWithShape="1">
          <a:blip r:embed="rId2">
            <a:extLst>
              <a:ext uri="{28A0092B-C50C-407E-A947-70E740481C1C}">
                <a14:useLocalDpi xmlns:a14="http://schemas.microsoft.com/office/drawing/2010/main" val="0"/>
              </a:ext>
            </a:extLst>
          </a:blip>
          <a:srcRect t="4722" r="-22" b="20417"/>
          <a:stretch/>
        </p:blipFill>
        <p:spPr>
          <a:xfrm>
            <a:off x="1" y="1"/>
            <a:ext cx="12217428"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30033EEE-3823-4FA0-9C86-2F8D1358CA62}"/>
              </a:ext>
            </a:extLst>
          </p:cNvPr>
          <p:cNvSpPr/>
          <p:nvPr/>
        </p:nvSpPr>
        <p:spPr>
          <a:xfrm>
            <a:off x="361508"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21" y="3807725"/>
            <a:ext cx="5507665" cy="2457864"/>
          </a:xfrm>
          <a:noFill/>
          <a:ln>
            <a:noFill/>
          </a:ln>
        </p:spPr>
        <p:txBody>
          <a:bodyPr anchor="b">
            <a:noAutofit/>
          </a:bodyPr>
          <a:lstStyle>
            <a:lvl1pPr algn="l">
              <a:defRPr sz="405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528B33F6-A58B-4CDC-8488-A0B7054DA82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0" y="6173310"/>
            <a:ext cx="865233" cy="524798"/>
          </a:xfrm>
          <a:prstGeom prst="rect">
            <a:avLst/>
          </a:prstGeom>
        </p:spPr>
      </p:pic>
    </p:spTree>
    <p:extLst>
      <p:ext uri="{BB962C8B-B14F-4D97-AF65-F5344CB8AC3E}">
        <p14:creationId xmlns:p14="http://schemas.microsoft.com/office/powerpoint/2010/main" val="134765634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0_Title Slide">
    <p:spTree>
      <p:nvGrpSpPr>
        <p:cNvPr id="1" name=""/>
        <p:cNvGrpSpPr/>
        <p:nvPr/>
      </p:nvGrpSpPr>
      <p:grpSpPr>
        <a:xfrm>
          <a:off x="0" y="0"/>
          <a:ext cx="0" cy="0"/>
          <a:chOff x="0" y="0"/>
          <a:chExt cx="0" cy="0"/>
        </a:xfrm>
      </p:grpSpPr>
      <p:pic>
        <p:nvPicPr>
          <p:cNvPr id="6" name="Picture 5" descr="A group of people in a room&#10;&#10;Description automatically generated">
            <a:extLst>
              <a:ext uri="{FF2B5EF4-FFF2-40B4-BE49-F238E27FC236}">
                <a16:creationId xmlns:a16="http://schemas.microsoft.com/office/drawing/2014/main" id="{1B9DEDDA-7B58-4520-A950-B49ECEF3EC1E}"/>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683" t="23292" r="9940" b="12674"/>
          <a:stretch/>
        </p:blipFill>
        <p:spPr>
          <a:xfrm>
            <a:off x="2" y="3"/>
            <a:ext cx="12191999" cy="6857999"/>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FB7DA9D-A6E0-4F2D-B849-48659B12B7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4006142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11_Title Slide">
    <p:spTree>
      <p:nvGrpSpPr>
        <p:cNvPr id="1" name=""/>
        <p:cNvGrpSpPr/>
        <p:nvPr/>
      </p:nvGrpSpPr>
      <p:grpSpPr>
        <a:xfrm>
          <a:off x="0" y="0"/>
          <a:ext cx="0" cy="0"/>
          <a:chOff x="0" y="0"/>
          <a:chExt cx="0" cy="0"/>
        </a:xfrm>
      </p:grpSpPr>
      <p:pic>
        <p:nvPicPr>
          <p:cNvPr id="9" name="Picture 8" descr="A picture containing person, child, indoor, wall&#10;&#10;Description automatically generated">
            <a:extLst>
              <a:ext uri="{FF2B5EF4-FFF2-40B4-BE49-F238E27FC236}">
                <a16:creationId xmlns:a16="http://schemas.microsoft.com/office/drawing/2014/main" id="{454B729E-4078-4961-AA28-F71FC702E41B}"/>
              </a:ext>
            </a:extLst>
          </p:cNvPr>
          <p:cNvPicPr>
            <a:picLocks noChangeAspect="1"/>
          </p:cNvPicPr>
          <p:nvPr/>
        </p:nvPicPr>
        <p:blipFill rotWithShape="1">
          <a:blip r:embed="rId2">
            <a:alphaModFix amt="70000"/>
            <a:extLst>
              <a:ext uri="{28A0092B-C50C-407E-A947-70E740481C1C}">
                <a14:useLocalDpi xmlns:a14="http://schemas.microsoft.com/office/drawing/2010/main" val="0"/>
              </a:ext>
            </a:extLst>
          </a:blip>
          <a:srcRect l="42" t="7435" r="-42" b="17542"/>
          <a:stretch/>
        </p:blipFill>
        <p:spPr>
          <a:xfrm>
            <a:off x="0" y="1"/>
            <a:ext cx="12192000"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73148" y="2169996"/>
            <a:ext cx="2870789" cy="234344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954323D5-DC36-4533-A457-DCC5ED0C96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3348320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pic>
        <p:nvPicPr>
          <p:cNvPr id="11" name="Picture 10" descr="A group of people sitting at a table&#10;&#10;Description automatically generated">
            <a:extLst>
              <a:ext uri="{FF2B5EF4-FFF2-40B4-BE49-F238E27FC236}">
                <a16:creationId xmlns:a16="http://schemas.microsoft.com/office/drawing/2014/main" id="{33D73650-076F-4A3A-8B1D-4BC037C27D80}"/>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t="2711" r="1406" b="14039"/>
          <a:stretch/>
        </p:blipFill>
        <p:spPr>
          <a:xfrm>
            <a:off x="2" y="0"/>
            <a:ext cx="12191999" cy="6858000"/>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5"/>
            <a:ext cx="2870789" cy="2351382"/>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44B20456-6692-4960-8821-D490DE1756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8525020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9_Title Slide">
    <p:spTree>
      <p:nvGrpSpPr>
        <p:cNvPr id="1" name=""/>
        <p:cNvGrpSpPr/>
        <p:nvPr/>
      </p:nvGrpSpPr>
      <p:grpSpPr>
        <a:xfrm>
          <a:off x="0" y="0"/>
          <a:ext cx="0" cy="0"/>
          <a:chOff x="0" y="0"/>
          <a:chExt cx="0" cy="0"/>
        </a:xfrm>
      </p:grpSpPr>
      <p:pic>
        <p:nvPicPr>
          <p:cNvPr id="10" name="Picture 9" descr="A picture containing book, indoor, laptop, shelf&#10;&#10;Description automatically generated">
            <a:extLst>
              <a:ext uri="{FF2B5EF4-FFF2-40B4-BE49-F238E27FC236}">
                <a16:creationId xmlns:a16="http://schemas.microsoft.com/office/drawing/2014/main" id="{E38AE18D-74B8-4D84-8A53-A0113DBFDB85}"/>
              </a:ext>
            </a:extLst>
          </p:cNvPr>
          <p:cNvPicPr>
            <a:picLocks noChangeAspect="1"/>
          </p:cNvPicPr>
          <p:nvPr/>
        </p:nvPicPr>
        <p:blipFill rotWithShape="1">
          <a:blip r:embed="rId2">
            <a:alphaModFix amt="65000"/>
            <a:extLst>
              <a:ext uri="{28A0092B-C50C-407E-A947-70E740481C1C}">
                <a14:useLocalDpi xmlns:a14="http://schemas.microsoft.com/office/drawing/2010/main" val="0"/>
              </a:ext>
            </a:extLst>
          </a:blip>
          <a:srcRect l="-104" t="6395" r="104" b="3783"/>
          <a:stretch/>
        </p:blipFill>
        <p:spPr>
          <a:xfrm>
            <a:off x="0" y="1"/>
            <a:ext cx="12192000" cy="6898432"/>
          </a:xfrm>
          <a:prstGeom prst="rect">
            <a:avLst/>
          </a:prstGeom>
        </p:spPr>
      </p:pic>
      <p:sp>
        <p:nvSpPr>
          <p:cNvPr id="7" name="Rectangle 6">
            <a:extLst>
              <a:ext uri="{FF2B5EF4-FFF2-40B4-BE49-F238E27FC236}">
                <a16:creationId xmlns:a16="http://schemas.microsoft.com/office/drawing/2014/main" id="{30033EEE-3823-4FA0-9C86-2F8D1358CA62}"/>
              </a:ext>
            </a:extLst>
          </p:cNvPr>
          <p:cNvSpPr/>
          <p:nvPr/>
        </p:nvSpPr>
        <p:spPr>
          <a:xfrm>
            <a:off x="361506" y="0"/>
            <a:ext cx="3094075"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974" y="337012"/>
            <a:ext cx="1649139" cy="659657"/>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457203" y="2179676"/>
            <a:ext cx="2870789" cy="2392325"/>
          </a:xfrm>
          <a:noFill/>
          <a:ln>
            <a:noFill/>
          </a:ln>
        </p:spPr>
        <p:txBody>
          <a:bodyPr anchor="b">
            <a:noAutofit/>
          </a:bodyPr>
          <a:lstStyle>
            <a:lvl1pPr algn="l">
              <a:defRPr sz="3000">
                <a:solidFill>
                  <a:schemeClr val="bg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C7C0638-979B-4B0B-B96F-6B859AF7A6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4295" y="6040075"/>
            <a:ext cx="1060704" cy="643359"/>
          </a:xfrm>
          <a:prstGeom prst="rect">
            <a:avLst/>
          </a:prstGeom>
        </p:spPr>
      </p:pic>
    </p:spTree>
    <p:extLst>
      <p:ext uri="{BB962C8B-B14F-4D97-AF65-F5344CB8AC3E}">
        <p14:creationId xmlns:p14="http://schemas.microsoft.com/office/powerpoint/2010/main" val="13484614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727E4583-C39F-4C0A-A28D-4B519AC73884}" type="datetime1">
              <a:rPr lang="en-US" smtClean="0"/>
              <a:t>4/22/2024</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
        <p:nvSpPr>
          <p:cNvPr id="14" name="TextBox 13">
            <a:extLst>
              <a:ext uri="{FF2B5EF4-FFF2-40B4-BE49-F238E27FC236}">
                <a16:creationId xmlns:a16="http://schemas.microsoft.com/office/drawing/2014/main" id="{4886090A-54C0-407F-B707-FA99B6650B38}"/>
              </a:ext>
            </a:extLst>
          </p:cNvPr>
          <p:cNvSpPr txBox="1"/>
          <p:nvPr userDrawn="1"/>
        </p:nvSpPr>
        <p:spPr>
          <a:xfrm>
            <a:off x="3860800" y="6357078"/>
            <a:ext cx="4507347" cy="369332"/>
          </a:xfrm>
          <a:prstGeom prst="rect">
            <a:avLst/>
          </a:prstGeom>
          <a:solidFill>
            <a:schemeClr val="bg1"/>
          </a:solidFill>
        </p:spPr>
        <p:txBody>
          <a:bodyPr wrap="square" rtlCol="0">
            <a:spAutoFit/>
          </a:bodyPr>
          <a:lstStyle/>
          <a:p>
            <a:pPr algn="ctr"/>
            <a:r>
              <a:rPr lang="en-US" sz="1800"/>
              <a:t>  </a:t>
            </a:r>
            <a:r>
              <a:rPr lang="en-US" sz="800">
                <a:solidFill>
                  <a:schemeClr val="bg1">
                    <a:lumMod val="65000"/>
                  </a:schemeClr>
                </a:solidFill>
              </a:rPr>
              <a:t>© </a:t>
            </a:r>
            <a:r>
              <a:rPr lang="en-US" sz="800">
                <a:solidFill>
                  <a:schemeClr val="bg1">
                    <a:lumMod val="65000"/>
                  </a:schemeClr>
                </a:solidFill>
                <a:latin typeface="+mj-lt"/>
              </a:rPr>
              <a:t>Copyright 2007-2020 Texas Education Agency (TEA). All Rights Reserved</a:t>
            </a:r>
          </a:p>
        </p:txBody>
      </p:sp>
    </p:spTree>
    <p:extLst>
      <p:ext uri="{BB962C8B-B14F-4D97-AF65-F5344CB8AC3E}">
        <p14:creationId xmlns:p14="http://schemas.microsoft.com/office/powerpoint/2010/main" val="24340471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3"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D5EBFA53-3D67-304C-8BAB-F461F2DE5244}"/>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E08215F0-AC27-C64F-9348-60129EF4301B}"/>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0112C45B-F787-7C43-BB07-B2149464266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A995ED1B-D2D9-44E9-9FA4-8CCD9F3AEE69}" type="datetime1">
              <a:rPr lang="en-US" smtClean="0"/>
              <a:t>4/22/2024</a:t>
            </a:fld>
            <a:endParaRPr lang="en-US"/>
          </a:p>
        </p:txBody>
      </p:sp>
      <p:sp>
        <p:nvSpPr>
          <p:cNvPr id="13" name="Slide Number Placeholder 5">
            <a:extLst>
              <a:ext uri="{FF2B5EF4-FFF2-40B4-BE49-F238E27FC236}">
                <a16:creationId xmlns:a16="http://schemas.microsoft.com/office/drawing/2014/main" id="{4FB4E1D8-148E-BB46-8227-70333E5A731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F67056E4-3E14-4ED3-85AB-955E33A8DA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496257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8"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2DB15A70-6986-41B3-9001-4636F2AD9E80}" type="datetime1">
              <a:rPr lang="en-US" smtClean="0"/>
              <a:t>4/22/2024</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1318413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1"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8"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3E41A4E4-A915-4226-82DE-F3A957DC8CC0}" type="datetime1">
              <a:rPr lang="en-US" smtClean="0"/>
              <a:t>4/22/2024</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62557543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1E0729C3-ACF1-4E41-B822-FC5A03165595}"/>
              </a:ext>
            </a:extLst>
          </p:cNvPr>
          <p:cNvSpPr/>
          <p:nvPr/>
        </p:nvSpPr>
        <p:spPr>
          <a:xfrm>
            <a:off x="333376"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3C630556-1203-444D-9406-8EE318B5B62D}"/>
              </a:ext>
            </a:extLst>
          </p:cNvPr>
          <p:cNvSpPr/>
          <p:nvPr/>
        </p:nvSpPr>
        <p:spPr>
          <a:xfrm>
            <a:off x="2643188"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4953000"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7262812" y="3223527"/>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9572624" y="3223291"/>
            <a:ext cx="2200275" cy="447675"/>
          </a:xfrm>
          <a:prstGeom prst="rect">
            <a:avLst/>
          </a:prstGeom>
          <a:solidFill>
            <a:schemeClr val="accent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428749" y="2390138"/>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736181"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6048373"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336753"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563225"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0DA5B326-4BC0-484C-8A52-EB4943337D62}"/>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21" name="Footer Placeholder 4">
            <a:extLst>
              <a:ext uri="{FF2B5EF4-FFF2-40B4-BE49-F238E27FC236}">
                <a16:creationId xmlns:a16="http://schemas.microsoft.com/office/drawing/2014/main" id="{4142F996-DE7C-3E47-BA8A-BBC00F96DD25}"/>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2" name="Date Placeholder 3">
            <a:extLst>
              <a:ext uri="{FF2B5EF4-FFF2-40B4-BE49-F238E27FC236}">
                <a16:creationId xmlns:a16="http://schemas.microsoft.com/office/drawing/2014/main" id="{974DC2DB-1F0B-0942-9E0D-4F8920E60929}"/>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EE7A907A-2F3D-4EA3-86B4-65317554C2D1}" type="datetime1">
              <a:rPr lang="en-US" smtClean="0"/>
              <a:t>4/22/2024</a:t>
            </a:fld>
            <a:endParaRPr lang="en-US"/>
          </a:p>
        </p:txBody>
      </p:sp>
      <p:sp>
        <p:nvSpPr>
          <p:cNvPr id="23" name="Slide Number Placeholder 5">
            <a:extLst>
              <a:ext uri="{FF2B5EF4-FFF2-40B4-BE49-F238E27FC236}">
                <a16:creationId xmlns:a16="http://schemas.microsoft.com/office/drawing/2014/main" id="{2B05FB37-2E5D-9D48-A9B7-C9217B4502DA}"/>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9917D098-5A09-4869-B309-8E88CBD6B8E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1055311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descr="A group of people walking on a bridge&#10;&#10;Description automatically generated">
            <a:extLst>
              <a:ext uri="{FF2B5EF4-FFF2-40B4-BE49-F238E27FC236}">
                <a16:creationId xmlns:a16="http://schemas.microsoft.com/office/drawing/2014/main" id="{45223C62-28C3-4635-9AE9-ABBD588FC761}"/>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t="11888" b="4042"/>
          <a:stretch/>
        </p:blipFill>
        <p:spPr>
          <a:xfrm>
            <a:off x="0" y="0"/>
            <a:ext cx="12217429"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48669"/>
            <a:ext cx="5507665" cy="2416920"/>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3B2691C8-17BF-4178-8EB9-778DEDDB1A7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37229841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5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712382" y="1239202"/>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712382"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6909502"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6941735"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759540" y="1286469"/>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759538" y="3788535"/>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6956660"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036053"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2960968C-3F33-C64B-A2A1-E1BACC190A76}"/>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9" name="Footer Placeholder 4">
            <a:extLst>
              <a:ext uri="{FF2B5EF4-FFF2-40B4-BE49-F238E27FC236}">
                <a16:creationId xmlns:a16="http://schemas.microsoft.com/office/drawing/2014/main" id="{607386F5-F54A-234D-AC30-C50F06D59500}"/>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20" name="Date Placeholder 3">
            <a:extLst>
              <a:ext uri="{FF2B5EF4-FFF2-40B4-BE49-F238E27FC236}">
                <a16:creationId xmlns:a16="http://schemas.microsoft.com/office/drawing/2014/main" id="{A01B6C27-68DF-A946-B076-AD57BBA02C63}"/>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BEA4DAA0-4B15-481C-B360-360E6FD97AD9}" type="datetime1">
              <a:rPr lang="en-US" smtClean="0"/>
              <a:t>4/22/2024</a:t>
            </a:fld>
            <a:endParaRPr lang="en-US"/>
          </a:p>
        </p:txBody>
      </p:sp>
      <p:sp>
        <p:nvSpPr>
          <p:cNvPr id="21" name="Slide Number Placeholder 5">
            <a:extLst>
              <a:ext uri="{FF2B5EF4-FFF2-40B4-BE49-F238E27FC236}">
                <a16:creationId xmlns:a16="http://schemas.microsoft.com/office/drawing/2014/main" id="{10949CC2-4815-9040-AE29-DA865A2CF2F3}"/>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4775AFD9-BEE3-425F-9AB3-3335000DBB4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38890261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1" y="153230"/>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203CB912-6B59-4D8E-889B-76986EDD183B}" type="datetime1">
              <a:rPr lang="en-US" smtClean="0"/>
              <a:t>4/22/2024</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402069747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19CEFC9-AAA7-49A4-8FDC-F89E6009086A}"/>
              </a:ext>
            </a:extLst>
          </p:cNvPr>
          <p:cNvSpPr/>
          <p:nvPr/>
        </p:nvSpPr>
        <p:spPr>
          <a:xfrm>
            <a:off x="0" y="6017608"/>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13" name="Picture 12" descr="A close up of a sign&#10;&#10;Description automatically generated">
            <a:extLst>
              <a:ext uri="{FF2B5EF4-FFF2-40B4-BE49-F238E27FC236}">
                <a16:creationId xmlns:a16="http://schemas.microsoft.com/office/drawing/2014/main" id="{B7C878DE-4C84-4F9E-B3A9-9F718A6DAF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7351" y="6062945"/>
            <a:ext cx="997300" cy="398921"/>
          </a:xfrm>
          <a:prstGeom prst="rect">
            <a:avLst/>
          </a:prstGeom>
        </p:spPr>
      </p:pic>
      <p:sp>
        <p:nvSpPr>
          <p:cNvPr id="5" name="Rectangle 4">
            <a:extLst>
              <a:ext uri="{FF2B5EF4-FFF2-40B4-BE49-F238E27FC236}">
                <a16:creationId xmlns:a16="http://schemas.microsoft.com/office/drawing/2014/main" id="{29B79DAE-CFAF-404D-BC10-36DC7525CF58}"/>
              </a:ext>
            </a:extLst>
          </p:cNvPr>
          <p:cNvSpPr/>
          <p:nvPr/>
        </p:nvSpPr>
        <p:spPr>
          <a:xfrm>
            <a:off x="0" y="6502624"/>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0A518B"/>
              </a:solidFill>
            </a:endParaRPr>
          </a:p>
        </p:txBody>
      </p:sp>
      <p:sp>
        <p:nvSpPr>
          <p:cNvPr id="6" name="Footer Placeholder 4">
            <a:extLst>
              <a:ext uri="{FF2B5EF4-FFF2-40B4-BE49-F238E27FC236}">
                <a16:creationId xmlns:a16="http://schemas.microsoft.com/office/drawing/2014/main" id="{F4EABCAA-819D-3348-9451-F8B72E04B52C}"/>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tx1">
                    <a:lumMod val="50000"/>
                    <a:lumOff val="50000"/>
                  </a:schemeClr>
                </a:solidFill>
              </a:defRPr>
            </a:lvl1pPr>
          </a:lstStyle>
          <a:p>
            <a:endParaRPr lang="en-US"/>
          </a:p>
        </p:txBody>
      </p:sp>
      <p:sp>
        <p:nvSpPr>
          <p:cNvPr id="7" name="Date Placeholder 3">
            <a:extLst>
              <a:ext uri="{FF2B5EF4-FFF2-40B4-BE49-F238E27FC236}">
                <a16:creationId xmlns:a16="http://schemas.microsoft.com/office/drawing/2014/main" id="{696E019A-A2E1-144B-A66D-D804B12991D5}"/>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tx1">
                    <a:lumMod val="50000"/>
                    <a:lumOff val="50000"/>
                  </a:schemeClr>
                </a:solidFill>
              </a:defRPr>
            </a:lvl1pPr>
          </a:lstStyle>
          <a:p>
            <a:fld id="{4BCEFF22-91DD-4F6E-8146-4F4A2A70BF76}" type="datetime1">
              <a:rPr lang="en-US" smtClean="0"/>
              <a:t>4/22/2024</a:t>
            </a:fld>
            <a:endParaRPr lang="en-US"/>
          </a:p>
        </p:txBody>
      </p:sp>
      <p:sp>
        <p:nvSpPr>
          <p:cNvPr id="8" name="Slide Number Placeholder 5">
            <a:extLst>
              <a:ext uri="{FF2B5EF4-FFF2-40B4-BE49-F238E27FC236}">
                <a16:creationId xmlns:a16="http://schemas.microsoft.com/office/drawing/2014/main" id="{FCA4099B-DB89-0449-ADCC-A2078A708396}"/>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tx1">
                    <a:lumMod val="50000"/>
                    <a:lumOff val="50000"/>
                  </a:schemeClr>
                </a:solidFill>
              </a:defRPr>
            </a:lvl1pPr>
          </a:lstStyle>
          <a:p>
            <a:fld id="{25037DA4-2335-4A87-8586-64B2BAB08211}" type="slidenum">
              <a:rPr lang="en-US" smtClean="0"/>
              <a:pPr/>
              <a:t>‹#›</a:t>
            </a:fld>
            <a:endParaRPr lang="en-US"/>
          </a:p>
        </p:txBody>
      </p:sp>
      <p:pic>
        <p:nvPicPr>
          <p:cNvPr id="2" name="Picture 1" descr="Logo&#10;&#10;Description automatically generated">
            <a:extLst>
              <a:ext uri="{FF2B5EF4-FFF2-40B4-BE49-F238E27FC236}">
                <a16:creationId xmlns:a16="http://schemas.microsoft.com/office/drawing/2014/main" id="{26C6628B-B955-4A06-A2D2-F2637EC1E6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8169" y="151885"/>
            <a:ext cx="895947" cy="528803"/>
          </a:xfrm>
          <a:prstGeom prst="rect">
            <a:avLst/>
          </a:prstGeom>
        </p:spPr>
      </p:pic>
    </p:spTree>
    <p:extLst>
      <p:ext uri="{BB962C8B-B14F-4D97-AF65-F5344CB8AC3E}">
        <p14:creationId xmlns:p14="http://schemas.microsoft.com/office/powerpoint/2010/main" val="217467922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6_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C9CA210-FEED-684B-A2A9-F54EDD7D2C65}"/>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Rectangle 6">
            <a:extLst>
              <a:ext uri="{FF2B5EF4-FFF2-40B4-BE49-F238E27FC236}">
                <a16:creationId xmlns:a16="http://schemas.microsoft.com/office/drawing/2014/main" id="{04B7C4E4-2D06-490E-9697-F8F066CE1C1F}"/>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243485" y="6492877"/>
            <a:ext cx="1585316" cy="365125"/>
          </a:xfrm>
        </p:spPr>
        <p:txBody>
          <a:bodyPr/>
          <a:lstStyle>
            <a:lvl1pPr algn="ctr">
              <a:defRPr/>
            </a:lvl1pPr>
          </a:lstStyle>
          <a:p>
            <a:fld id="{F3E92A37-89F1-4B18-A61C-7374425BAA33}" type="datetime1">
              <a:rPr lang="en-US" smtClean="0"/>
              <a:t>4/22/2024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pic>
        <p:nvPicPr>
          <p:cNvPr id="10" name="Picture 9" descr="A close up of a sign&#10;&#10;Description automatically generated">
            <a:extLst>
              <a:ext uri="{FF2B5EF4-FFF2-40B4-BE49-F238E27FC236}">
                <a16:creationId xmlns:a16="http://schemas.microsoft.com/office/drawing/2014/main" id="{930A1659-99D2-374C-97EA-2635D11528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11" name="Title 1">
            <a:extLst>
              <a:ext uri="{FF2B5EF4-FFF2-40B4-BE49-F238E27FC236}">
                <a16:creationId xmlns:a16="http://schemas.microsoft.com/office/drawing/2014/main" id="{E90F83D7-4EC5-EE4E-83F7-C835C5446C8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3" name="Picture 2" descr="Logo, company name&#10;&#10;Description automatically generated">
            <a:extLst>
              <a:ext uri="{FF2B5EF4-FFF2-40B4-BE49-F238E27FC236}">
                <a16:creationId xmlns:a16="http://schemas.microsoft.com/office/drawing/2014/main" id="{C1ADDC4B-24B4-4987-8301-62AC6401666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89371116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tx1">
                    <a:lumMod val="65000"/>
                    <a:lumOff val="35000"/>
                  </a:schemeClr>
                </a:solidFill>
              </a:defRPr>
            </a:lvl1pPr>
            <a:lvl2pPr marL="600075" indent="-257175">
              <a:buClr>
                <a:srgbClr val="0D6CB9"/>
              </a:buClr>
              <a:buFont typeface="Arial" panose="020B0604020202020204" pitchFamily="34" charset="0"/>
              <a:buChar char="•"/>
              <a:defRPr>
                <a:solidFill>
                  <a:schemeClr val="tx1">
                    <a:lumMod val="65000"/>
                    <a:lumOff val="35000"/>
                  </a:schemeClr>
                </a:solidFill>
              </a:defRPr>
            </a:lvl2pPr>
            <a:lvl3pPr marL="857250" indent="-171450">
              <a:buClr>
                <a:schemeClr val="accent2"/>
              </a:buClr>
              <a:buSzPct val="75000"/>
              <a:buFont typeface="Courier New" panose="02070309020205020404" pitchFamily="49" charset="0"/>
              <a:buChar char="o"/>
              <a:defRPr>
                <a:solidFill>
                  <a:schemeClr val="tx1">
                    <a:lumMod val="65000"/>
                    <a:lumOff val="35000"/>
                  </a:schemeClr>
                </a:solidFill>
              </a:defRPr>
            </a:lvl3pPr>
            <a:lvl4pPr marL="1200150" indent="-17145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5" y="6492877"/>
            <a:ext cx="1585316" cy="365125"/>
          </a:xfrm>
        </p:spPr>
        <p:txBody>
          <a:bodyPr/>
          <a:lstStyle>
            <a:lvl1pPr algn="ctr">
              <a:defRPr/>
            </a:lvl1pPr>
          </a:lstStyle>
          <a:p>
            <a:fld id="{A6654EA2-BBC2-40DE-ABE7-AD380421B298}"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94376532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0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76E93DA6-A186-9940-9961-AE9EAE17F18C}"/>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7A2EAA20-EA13-F943-95AF-7156B689A8C1}"/>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49262BE9-D596-EE49-8507-B79D803EBB48}"/>
              </a:ext>
            </a:extLst>
          </p:cNvPr>
          <p:cNvSpPr>
            <a:spLocks noGrp="1"/>
          </p:cNvSpPr>
          <p:nvPr>
            <p:ph type="dt" sz="half" idx="10"/>
          </p:nvPr>
        </p:nvSpPr>
        <p:spPr>
          <a:xfrm>
            <a:off x="243485" y="6492877"/>
            <a:ext cx="1585316" cy="365125"/>
          </a:xfrm>
        </p:spPr>
        <p:txBody>
          <a:bodyPr/>
          <a:lstStyle>
            <a:lvl1pPr algn="ctr">
              <a:defRPr/>
            </a:lvl1pPr>
          </a:lstStyle>
          <a:p>
            <a:fld id="{C344B92A-6254-4627-BE64-88C4DA05087B}" type="datetime1">
              <a:rPr lang="en-US" smtClean="0"/>
              <a:t>4/22/2024</a:t>
            </a:fld>
            <a:endParaRPr lang="en-US"/>
          </a:p>
        </p:txBody>
      </p:sp>
      <p:pic>
        <p:nvPicPr>
          <p:cNvPr id="22" name="Picture 21" descr="A close up of a sign&#10;&#10;Description automatically generated">
            <a:extLst>
              <a:ext uri="{FF2B5EF4-FFF2-40B4-BE49-F238E27FC236}">
                <a16:creationId xmlns:a16="http://schemas.microsoft.com/office/drawing/2014/main" id="{910B0988-AF98-C545-A6AB-AD57B467B0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3" name="Title 1">
            <a:extLst>
              <a:ext uri="{FF2B5EF4-FFF2-40B4-BE49-F238E27FC236}">
                <a16:creationId xmlns:a16="http://schemas.microsoft.com/office/drawing/2014/main" id="{BD5D7554-A478-8645-A569-84934EC2D6AE}"/>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13A586B6-7406-43F8-B07F-A8BD953D18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8378106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5" y="6492877"/>
            <a:ext cx="1585316" cy="365125"/>
          </a:xfrm>
        </p:spPr>
        <p:txBody>
          <a:bodyPr/>
          <a:lstStyle>
            <a:lvl1pPr algn="ctr">
              <a:defRPr/>
            </a:lvl1pPr>
          </a:lstStyle>
          <a:p>
            <a:fld id="{F2878F53-9EB4-4CDC-924C-38E3D965D5DF}" type="datetime1">
              <a:rPr lang="en-US" smtClean="0"/>
              <a:t>4/22/2024</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3558663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3_Title and Content">
    <p:spTree>
      <p:nvGrpSpPr>
        <p:cNvPr id="1" name=""/>
        <p:cNvGrpSpPr/>
        <p:nvPr/>
      </p:nvGrpSpPr>
      <p:grpSpPr>
        <a:xfrm>
          <a:off x="0" y="0"/>
          <a:ext cx="0" cy="0"/>
          <a:chOff x="0" y="0"/>
          <a:chExt cx="0" cy="0"/>
        </a:xfrm>
      </p:grpSpPr>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1" name="Rectangle 10">
            <a:extLst>
              <a:ext uri="{FF2B5EF4-FFF2-40B4-BE49-F238E27FC236}">
                <a16:creationId xmlns:a16="http://schemas.microsoft.com/office/drawing/2014/main" id="{3C630556-1203-444D-9406-8EE318B5B62D}"/>
              </a:ext>
            </a:extLst>
          </p:cNvPr>
          <p:cNvSpPr/>
          <p:nvPr/>
        </p:nvSpPr>
        <p:spPr>
          <a:xfrm>
            <a:off x="2523920"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4833732"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714354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9453356"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616913"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929105"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217485"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43957"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9A2BD7F4-C9CD-5E45-8A88-B96A3E033E78}"/>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2" name="Rectangle 31">
            <a:extLst>
              <a:ext uri="{FF2B5EF4-FFF2-40B4-BE49-F238E27FC236}">
                <a16:creationId xmlns:a16="http://schemas.microsoft.com/office/drawing/2014/main" id="{EB4592BA-DF80-CC4D-BC9D-88314565611D}"/>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Date Placeholder 3">
            <a:extLst>
              <a:ext uri="{FF2B5EF4-FFF2-40B4-BE49-F238E27FC236}">
                <a16:creationId xmlns:a16="http://schemas.microsoft.com/office/drawing/2014/main" id="{C9F3F664-C802-7249-A764-71E581FA3D84}"/>
              </a:ext>
            </a:extLst>
          </p:cNvPr>
          <p:cNvSpPr>
            <a:spLocks noGrp="1"/>
          </p:cNvSpPr>
          <p:nvPr>
            <p:ph type="dt" sz="half" idx="10"/>
          </p:nvPr>
        </p:nvSpPr>
        <p:spPr>
          <a:xfrm>
            <a:off x="243485" y="6492877"/>
            <a:ext cx="1585316" cy="365125"/>
          </a:xfrm>
        </p:spPr>
        <p:txBody>
          <a:bodyPr/>
          <a:lstStyle>
            <a:lvl1pPr algn="ctr">
              <a:defRPr/>
            </a:lvl1pPr>
          </a:lstStyle>
          <a:p>
            <a:fld id="{86284380-E014-4E63-A3EB-F8EF18537F60}" type="datetime1">
              <a:rPr lang="en-US" smtClean="0"/>
              <a:t>4/22/2024</a:t>
            </a:fld>
            <a:endParaRPr lang="en-US"/>
          </a:p>
        </p:txBody>
      </p:sp>
      <p:pic>
        <p:nvPicPr>
          <p:cNvPr id="34" name="Picture 33" descr="A close up of a sign&#10;&#10;Description automatically generated">
            <a:extLst>
              <a:ext uri="{FF2B5EF4-FFF2-40B4-BE49-F238E27FC236}">
                <a16:creationId xmlns:a16="http://schemas.microsoft.com/office/drawing/2014/main" id="{D467C9B8-BC4D-7F47-8AA0-AA2F4BE0A2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5" name="Title 1">
            <a:extLst>
              <a:ext uri="{FF2B5EF4-FFF2-40B4-BE49-F238E27FC236}">
                <a16:creationId xmlns:a16="http://schemas.microsoft.com/office/drawing/2014/main" id="{6D8DE5CC-1AD4-EE46-B391-85AE43951FAF}"/>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CAF8FDEC-6588-41D9-99DC-18FE86AD05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247368386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4_Title and Content">
    <p:spTree>
      <p:nvGrpSpPr>
        <p:cNvPr id="1" name=""/>
        <p:cNvGrpSpPr/>
        <p:nvPr/>
      </p:nvGrpSpPr>
      <p:grpSpPr>
        <a:xfrm>
          <a:off x="0" y="0"/>
          <a:ext cx="0" cy="0"/>
          <a:chOff x="0" y="0"/>
          <a:chExt cx="0" cy="0"/>
        </a:xfrm>
      </p:grpSpPr>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10" name="Rectangle 9">
            <a:extLst>
              <a:ext uri="{FF2B5EF4-FFF2-40B4-BE49-F238E27FC236}">
                <a16:creationId xmlns:a16="http://schemas.microsoft.com/office/drawing/2014/main" id="{52A689B4-7CB5-4150-A72A-0CECA6C94C1B}"/>
              </a:ext>
            </a:extLst>
          </p:cNvPr>
          <p:cNvSpPr/>
          <p:nvPr/>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tx1">
                    <a:lumMod val="65000"/>
                    <a:lumOff val="35000"/>
                  </a:schemeClr>
                </a:solidFill>
              </a:defRPr>
            </a:lvl1pPr>
            <a:lvl2pPr marL="600075" indent="-257175">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tx1">
                    <a:lumMod val="65000"/>
                    <a:lumOff val="35000"/>
                  </a:schemeClr>
                </a:solidFill>
              </a:defRPr>
            </a:lvl1pPr>
            <a:lvl2pPr marL="514350" indent="-171450">
              <a:buClr>
                <a:srgbClr val="0D6CB9"/>
              </a:buClr>
              <a:buFont typeface="Arial" panose="020B0604020202020204" pitchFamily="34" charset="0"/>
              <a:buChar char="•"/>
              <a:defRPr sz="1500">
                <a:solidFill>
                  <a:schemeClr val="tx1">
                    <a:lumMod val="65000"/>
                    <a:lumOff val="35000"/>
                  </a:schemeClr>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pic>
        <p:nvPicPr>
          <p:cNvPr id="25" name="Picture 24" descr="A close up of a sign&#10;&#10;Description automatically generated">
            <a:extLst>
              <a:ext uri="{FF2B5EF4-FFF2-40B4-BE49-F238E27FC236}">
                <a16:creationId xmlns:a16="http://schemas.microsoft.com/office/drawing/2014/main" id="{FDDB49D4-8143-9B46-A2E3-F54C2E2C2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27" name="Date Placeholder 3">
            <a:extLst>
              <a:ext uri="{FF2B5EF4-FFF2-40B4-BE49-F238E27FC236}">
                <a16:creationId xmlns:a16="http://schemas.microsoft.com/office/drawing/2014/main" id="{E45AD176-A492-564A-9120-30D5931E75EB}"/>
              </a:ext>
            </a:extLst>
          </p:cNvPr>
          <p:cNvSpPr>
            <a:spLocks noGrp="1"/>
          </p:cNvSpPr>
          <p:nvPr>
            <p:ph type="dt" sz="half" idx="10"/>
          </p:nvPr>
        </p:nvSpPr>
        <p:spPr>
          <a:xfrm>
            <a:off x="243485" y="6492877"/>
            <a:ext cx="1585316" cy="365125"/>
          </a:xfrm>
        </p:spPr>
        <p:txBody>
          <a:bodyPr/>
          <a:lstStyle>
            <a:lvl1pPr algn="ctr">
              <a:defRPr/>
            </a:lvl1pPr>
          </a:lstStyle>
          <a:p>
            <a:fld id="{172C9C0F-F7BC-498C-A575-D538DC918ABD}" type="datetime1">
              <a:rPr lang="en-US" smtClean="0"/>
              <a:t>4/22/2024</a:t>
            </a:fld>
            <a:endParaRPr lang="en-US"/>
          </a:p>
        </p:txBody>
      </p:sp>
      <p:sp>
        <p:nvSpPr>
          <p:cNvPr id="28" name="Rectangle 27">
            <a:extLst>
              <a:ext uri="{FF2B5EF4-FFF2-40B4-BE49-F238E27FC236}">
                <a16:creationId xmlns:a16="http://schemas.microsoft.com/office/drawing/2014/main" id="{FA2D2368-DB91-5641-B72D-CAD3B3692E26}"/>
              </a:ext>
            </a:extLst>
          </p:cNvPr>
          <p:cNvSpPr/>
          <p:nvPr/>
        </p:nvSpPr>
        <p:spPr>
          <a:xfrm>
            <a:off x="0" y="755375"/>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9" name="Rectangle 28">
            <a:extLst>
              <a:ext uri="{FF2B5EF4-FFF2-40B4-BE49-F238E27FC236}">
                <a16:creationId xmlns:a16="http://schemas.microsoft.com/office/drawing/2014/main" id="{42FE50E5-E585-294D-8EA1-6FF47F94FAEF}"/>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Date Placeholder 3">
            <a:extLst>
              <a:ext uri="{FF2B5EF4-FFF2-40B4-BE49-F238E27FC236}">
                <a16:creationId xmlns:a16="http://schemas.microsoft.com/office/drawing/2014/main" id="{24516B70-534E-B846-AFCE-7DEC40C1C0F1}"/>
              </a:ext>
            </a:extLst>
          </p:cNvPr>
          <p:cNvSpPr txBox="1">
            <a:spLocks/>
          </p:cNvSpPr>
          <p:nvPr/>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4/22/2024</a:t>
            </a:fld>
            <a:endParaRPr lang="en-US" sz="900"/>
          </a:p>
        </p:txBody>
      </p:sp>
      <p:pic>
        <p:nvPicPr>
          <p:cNvPr id="31" name="Picture 30" descr="A close up of a sign&#10;&#10;Description automatically generated">
            <a:extLst>
              <a:ext uri="{FF2B5EF4-FFF2-40B4-BE49-F238E27FC236}">
                <a16:creationId xmlns:a16="http://schemas.microsoft.com/office/drawing/2014/main" id="{1D042591-5AE2-0747-992B-D89131004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sp>
        <p:nvSpPr>
          <p:cNvPr id="32" name="Title 1">
            <a:extLst>
              <a:ext uri="{FF2B5EF4-FFF2-40B4-BE49-F238E27FC236}">
                <a16:creationId xmlns:a16="http://schemas.microsoft.com/office/drawing/2014/main" id="{6BF1E2C7-B4C7-9940-9534-D5A78B0DBD66}"/>
              </a:ext>
            </a:extLst>
          </p:cNvPr>
          <p:cNvSpPr>
            <a:spLocks noGrp="1"/>
          </p:cNvSpPr>
          <p:nvPr>
            <p:ph type="title" hasCustomPrompt="1"/>
          </p:nvPr>
        </p:nvSpPr>
        <p:spPr>
          <a:xfrm>
            <a:off x="2212291" y="199696"/>
            <a:ext cx="9515883" cy="542429"/>
          </a:xfrm>
        </p:spPr>
        <p:txBody>
          <a:bodyPr>
            <a:normAutofit/>
          </a:bodyPr>
          <a:lstStyle>
            <a:lvl1pPr algn="l">
              <a:defRPr sz="27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5BF0BE0F-8278-429A-ABC4-48862EE15D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5425244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1_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1BE9050-50FF-4330-8FD2-DAA2A68D4BF7}"/>
              </a:ext>
            </a:extLst>
          </p:cNvPr>
          <p:cNvSpPr>
            <a:spLocks noGrp="1"/>
          </p:cNvSpPr>
          <p:nvPr>
            <p:ph type="dt" sz="half" idx="10"/>
          </p:nvPr>
        </p:nvSpPr>
        <p:spPr>
          <a:xfrm>
            <a:off x="627797" y="6492877"/>
            <a:ext cx="2743200" cy="365125"/>
          </a:xfrm>
        </p:spPr>
        <p:txBody>
          <a:bodyPr/>
          <a:lstStyle/>
          <a:p>
            <a:fld id="{C65D1ABF-7D5C-4848-8AEE-1923F9A815F4}" type="datetime1">
              <a:rPr lang="en-US" smtClean="0"/>
              <a:t>4/22/2024</a:t>
            </a:fld>
            <a:endParaRPr lang="en-US"/>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322841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9" name="Picture 8" descr="A group of people standing in front of a crowd posing for the camera&#10;&#10;Description automatically generated">
            <a:extLst>
              <a:ext uri="{FF2B5EF4-FFF2-40B4-BE49-F238E27FC236}">
                <a16:creationId xmlns:a16="http://schemas.microsoft.com/office/drawing/2014/main" id="{8132F563-1018-4BBA-84AD-7D43004AA59D}"/>
              </a:ext>
            </a:extLst>
          </p:cNvPr>
          <p:cNvPicPr>
            <a:picLocks noChangeAspect="1"/>
          </p:cNvPicPr>
          <p:nvPr userDrawn="1"/>
        </p:nvPicPr>
        <p:blipFill rotWithShape="1">
          <a:blip r:embed="rId2">
            <a:alphaModFix/>
            <a:extLst>
              <a:ext uri="{28A0092B-C50C-407E-A947-70E740481C1C}">
                <a14:useLocalDpi xmlns:a14="http://schemas.microsoft.com/office/drawing/2010/main" val="0"/>
              </a:ext>
            </a:extLst>
          </a:blip>
          <a:srcRect l="3" t="11325" r="3165" b="2551"/>
          <a:stretch/>
        </p:blipFill>
        <p:spPr>
          <a:xfrm>
            <a:off x="426" y="0"/>
            <a:ext cx="12191574" cy="6858000"/>
          </a:xfrm>
          <a:prstGeom prst="rect">
            <a:avLst/>
          </a:prstGeom>
        </p:spPr>
      </p:pic>
      <p:sp>
        <p:nvSpPr>
          <p:cNvPr id="4" name="Rectangle 3">
            <a:extLst>
              <a:ext uri="{FF2B5EF4-FFF2-40B4-BE49-F238E27FC236}">
                <a16:creationId xmlns:a16="http://schemas.microsoft.com/office/drawing/2014/main" id="{0228147C-9AFB-495B-A485-811F7D37112A}"/>
              </a:ext>
            </a:extLst>
          </p:cNvPr>
          <p:cNvSpPr/>
          <p:nvPr userDrawn="1"/>
        </p:nvSpPr>
        <p:spPr>
          <a:xfrm>
            <a:off x="0" y="0"/>
            <a:ext cx="12217429"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0033EEE-3823-4FA0-9C86-2F8D1358CA62}"/>
              </a:ext>
            </a:extLst>
          </p:cNvPr>
          <p:cNvSpPr/>
          <p:nvPr userDrawn="1"/>
        </p:nvSpPr>
        <p:spPr>
          <a:xfrm>
            <a:off x="361507" y="0"/>
            <a:ext cx="1573619" cy="68580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478F5A8A-81B1-4D06-B15C-B9423E8CC18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1312" y="233478"/>
            <a:ext cx="994008" cy="397604"/>
          </a:xfrm>
          <a:prstGeom prst="rect">
            <a:avLst/>
          </a:prstGeom>
        </p:spPr>
      </p:pic>
      <p:sp>
        <p:nvSpPr>
          <p:cNvPr id="2" name="Title 1">
            <a:extLst>
              <a:ext uri="{FF2B5EF4-FFF2-40B4-BE49-F238E27FC236}">
                <a16:creationId xmlns:a16="http://schemas.microsoft.com/office/drawing/2014/main" id="{E35F915A-2D65-4403-B6A1-FAFF6BE60787}"/>
              </a:ext>
            </a:extLst>
          </p:cNvPr>
          <p:cNvSpPr>
            <a:spLocks noGrp="1"/>
          </p:cNvSpPr>
          <p:nvPr>
            <p:ph type="ctrTitle" hasCustomPrompt="1"/>
          </p:nvPr>
        </p:nvSpPr>
        <p:spPr>
          <a:xfrm>
            <a:off x="2030819" y="3807725"/>
            <a:ext cx="5507665" cy="2457864"/>
          </a:xfrm>
          <a:noFill/>
          <a:ln>
            <a:noFill/>
          </a:ln>
        </p:spPr>
        <p:txBody>
          <a:bodyPr anchor="b">
            <a:noAutofit/>
          </a:bodyPr>
          <a:lstStyle>
            <a:lvl1pPr algn="l">
              <a:defRPr sz="5400">
                <a:solidFill>
                  <a:schemeClr val="accent1"/>
                </a:solidFill>
                <a:latin typeface="+mn-lt"/>
              </a:defRPr>
            </a:lvl1pPr>
          </a:lstStyle>
          <a:p>
            <a:r>
              <a:rPr lang="en-US"/>
              <a:t>Click to edit Master title or section break</a:t>
            </a:r>
          </a:p>
        </p:txBody>
      </p:sp>
      <p:pic>
        <p:nvPicPr>
          <p:cNvPr id="3" name="Picture 2" descr="Logo, company name&#10;&#10;Description automatically generated">
            <a:extLst>
              <a:ext uri="{FF2B5EF4-FFF2-40B4-BE49-F238E27FC236}">
                <a16:creationId xmlns:a16="http://schemas.microsoft.com/office/drawing/2014/main" id="{2CABA84F-8E24-41C1-A179-B6E997659DE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3509" y="6173310"/>
            <a:ext cx="865233" cy="524798"/>
          </a:xfrm>
          <a:prstGeom prst="rect">
            <a:avLst/>
          </a:prstGeom>
        </p:spPr>
      </p:pic>
    </p:spTree>
    <p:extLst>
      <p:ext uri="{BB962C8B-B14F-4D97-AF65-F5344CB8AC3E}">
        <p14:creationId xmlns:p14="http://schemas.microsoft.com/office/powerpoint/2010/main" val="9930400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B17A0E8C-5BD7-4700-910D-186567B7387F}"/>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01841" y="167275"/>
            <a:ext cx="963077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7"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Rectangle 16">
            <a:extLst>
              <a:ext uri="{FF2B5EF4-FFF2-40B4-BE49-F238E27FC236}">
                <a16:creationId xmlns:a16="http://schemas.microsoft.com/office/drawing/2014/main" id="{919BB631-3C3A-404F-9486-4A9AD6558D7E}"/>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Date Placeholder 3">
            <a:extLst>
              <a:ext uri="{FF2B5EF4-FFF2-40B4-BE49-F238E27FC236}">
                <a16:creationId xmlns:a16="http://schemas.microsoft.com/office/drawing/2014/main" id="{77C9D04E-46AF-E54D-9D39-9FEF71633000}"/>
              </a:ext>
            </a:extLst>
          </p:cNvPr>
          <p:cNvSpPr>
            <a:spLocks noGrp="1"/>
          </p:cNvSpPr>
          <p:nvPr>
            <p:ph type="dt" sz="half" idx="10"/>
          </p:nvPr>
        </p:nvSpPr>
        <p:spPr>
          <a:xfrm>
            <a:off x="243485" y="6492877"/>
            <a:ext cx="1585316" cy="365125"/>
          </a:xfrm>
        </p:spPr>
        <p:txBody>
          <a:bodyPr/>
          <a:lstStyle>
            <a:lvl1pPr algn="ctr">
              <a:defRPr/>
            </a:lvl1pPr>
          </a:lstStyle>
          <a:p>
            <a:fld id="{AEDE3482-6625-4DB9-9401-77E0BBDCD72D}" type="datetime1">
              <a:rPr lang="en-US" smtClean="0"/>
              <a:t>4/22/2024</a:t>
            </a:fld>
            <a:endParaRPr lang="en-US"/>
          </a:p>
        </p:txBody>
      </p:sp>
      <p:pic>
        <p:nvPicPr>
          <p:cNvPr id="19" name="Picture 18" descr="A close up of a sign&#10;&#10;Description automatically generated">
            <a:extLst>
              <a:ext uri="{FF2B5EF4-FFF2-40B4-BE49-F238E27FC236}">
                <a16:creationId xmlns:a16="http://schemas.microsoft.com/office/drawing/2014/main" id="{DAF1344F-A4C1-B246-84D0-1D67018FF5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15CADD9-290D-480D-B381-B762CBC85C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1964245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6_Title and Conten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30C87E2D-FAD5-4CD6-9B9E-DF4D175EE0DC}"/>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Date Placeholder 3">
            <a:extLst>
              <a:ext uri="{FF2B5EF4-FFF2-40B4-BE49-F238E27FC236}">
                <a16:creationId xmlns:a16="http://schemas.microsoft.com/office/drawing/2014/main" id="{E4F90356-E557-4622-94C2-A683DA8E878E}"/>
              </a:ext>
            </a:extLst>
          </p:cNvPr>
          <p:cNvSpPr>
            <a:spLocks noGrp="1"/>
          </p:cNvSpPr>
          <p:nvPr>
            <p:ph type="dt" sz="half" idx="10"/>
          </p:nvPr>
        </p:nvSpPr>
        <p:spPr>
          <a:xfrm>
            <a:off x="627797" y="6492877"/>
            <a:ext cx="2743200" cy="365125"/>
          </a:xfrm>
        </p:spPr>
        <p:txBody>
          <a:bodyPr/>
          <a:lstStyle/>
          <a:p>
            <a:fld id="{E09377B8-1E2F-4CB3-AD0F-6EEFE0A733C0}" type="datetime1">
              <a:rPr lang="en-US" smtClean="0"/>
              <a:t>4/22/2024</a:t>
            </a:fld>
            <a:endParaRPr lang="en-US"/>
          </a:p>
        </p:txBody>
      </p:sp>
      <p:sp>
        <p:nvSpPr>
          <p:cNvPr id="14" name="Footer Placeholder 4">
            <a:extLst>
              <a:ext uri="{FF2B5EF4-FFF2-40B4-BE49-F238E27FC236}">
                <a16:creationId xmlns:a16="http://schemas.microsoft.com/office/drawing/2014/main" id="{969B0202-9DFD-4FCF-891E-B47E47F360B9}"/>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3887BB70-7752-40F0-9AD0-27AB3E938EEF}"/>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320119" y="153230"/>
            <a:ext cx="9513919"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20119" y="1495651"/>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2">
            <a:extLst>
              <a:ext uri="{FF2B5EF4-FFF2-40B4-BE49-F238E27FC236}">
                <a16:creationId xmlns:a16="http://schemas.microsoft.com/office/drawing/2014/main" id="{A07FE31F-6F7C-45E4-8003-85B28143C0EE}"/>
              </a:ext>
            </a:extLst>
          </p:cNvPr>
          <p:cNvSpPr>
            <a:spLocks noGrp="1"/>
          </p:cNvSpPr>
          <p:nvPr>
            <p:ph idx="13"/>
          </p:nvPr>
        </p:nvSpPr>
        <p:spPr>
          <a:xfrm>
            <a:off x="7077079" y="1478675"/>
            <a:ext cx="4462819"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Rectangle 17">
            <a:extLst>
              <a:ext uri="{FF2B5EF4-FFF2-40B4-BE49-F238E27FC236}">
                <a16:creationId xmlns:a16="http://schemas.microsoft.com/office/drawing/2014/main" id="{9757E269-44EA-2844-9B22-F017403D625E}"/>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9" name="Date Placeholder 3">
            <a:extLst>
              <a:ext uri="{FF2B5EF4-FFF2-40B4-BE49-F238E27FC236}">
                <a16:creationId xmlns:a16="http://schemas.microsoft.com/office/drawing/2014/main" id="{AEB296D3-703D-C04F-9ED9-0F2A0F4651CC}"/>
              </a:ext>
            </a:extLst>
          </p:cNvPr>
          <p:cNvSpPr txBox="1">
            <a:spLocks/>
          </p:cNvSpPr>
          <p:nvPr/>
        </p:nvSpPr>
        <p:spPr>
          <a:xfrm>
            <a:off x="243485" y="6492877"/>
            <a:ext cx="1585316" cy="365125"/>
          </a:xfrm>
          <a:prstGeom prst="rect">
            <a:avLst/>
          </a:prstGeom>
        </p:spPr>
        <p:txBody>
          <a:bodyPr vert="horz" lIns="68580" tIns="34290" rIns="68580" bIns="34290" rtlCol="0" anchor="ctr"/>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A6A0AD2-53AF-4D84-8AC9-3DBC493F2F75}" type="datetimeFigureOut">
              <a:rPr lang="en-US" sz="900" smtClean="0"/>
              <a:pPr/>
              <a:t>4/22/2024</a:t>
            </a:fld>
            <a:endParaRPr lang="en-US" sz="900"/>
          </a:p>
        </p:txBody>
      </p:sp>
      <p:pic>
        <p:nvPicPr>
          <p:cNvPr id="20" name="Picture 19" descr="A close up of a sign&#10;&#10;Description automatically generated">
            <a:extLst>
              <a:ext uri="{FF2B5EF4-FFF2-40B4-BE49-F238E27FC236}">
                <a16:creationId xmlns:a16="http://schemas.microsoft.com/office/drawing/2014/main" id="{4DF7DD12-0BD0-204E-A4BA-F2E71254F34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46102D5F-B5B3-44E7-B63C-D3C34DEFE14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3291583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7_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8F225BF-6018-4E25-96E5-020EDE4E074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58408" y="164595"/>
            <a:ext cx="9919861" cy="751350"/>
          </a:xfrm>
        </p:spPr>
        <p:txBody>
          <a:bodyPr>
            <a:normAutofit/>
          </a:bodyPr>
          <a:lstStyle>
            <a:lvl1pPr algn="l">
              <a:defRPr sz="27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1"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Rectangle 13">
            <a:extLst>
              <a:ext uri="{FF2B5EF4-FFF2-40B4-BE49-F238E27FC236}">
                <a16:creationId xmlns:a16="http://schemas.microsoft.com/office/drawing/2014/main" id="{FF8F072F-C70B-384C-BB1F-23F1D691A60B}"/>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0" name="Date Placeholder 3">
            <a:extLst>
              <a:ext uri="{FF2B5EF4-FFF2-40B4-BE49-F238E27FC236}">
                <a16:creationId xmlns:a16="http://schemas.microsoft.com/office/drawing/2014/main" id="{D7719160-ED60-8045-8675-2D2E52240999}"/>
              </a:ext>
            </a:extLst>
          </p:cNvPr>
          <p:cNvSpPr>
            <a:spLocks noGrp="1"/>
          </p:cNvSpPr>
          <p:nvPr>
            <p:ph type="dt" sz="half" idx="10"/>
          </p:nvPr>
        </p:nvSpPr>
        <p:spPr>
          <a:xfrm>
            <a:off x="243485" y="6492877"/>
            <a:ext cx="1585316" cy="365125"/>
          </a:xfrm>
        </p:spPr>
        <p:txBody>
          <a:bodyPr/>
          <a:lstStyle>
            <a:lvl1pPr algn="ctr">
              <a:defRPr/>
            </a:lvl1pPr>
          </a:lstStyle>
          <a:p>
            <a:fld id="{25E36288-C57C-42EF-908E-D0E793BA9D82}" type="datetime1">
              <a:rPr lang="en-US" smtClean="0"/>
              <a:t>4/22/2024</a:t>
            </a:fld>
            <a:endParaRPr lang="en-US"/>
          </a:p>
        </p:txBody>
      </p:sp>
      <p:pic>
        <p:nvPicPr>
          <p:cNvPr id="21" name="Picture 20" descr="A close up of a sign&#10;&#10;Description automatically generated">
            <a:extLst>
              <a:ext uri="{FF2B5EF4-FFF2-40B4-BE49-F238E27FC236}">
                <a16:creationId xmlns:a16="http://schemas.microsoft.com/office/drawing/2014/main" id="{ECDAB876-A886-C54C-ACB6-BF7126E39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0CB36AA6-6A09-4EF9-94EF-52554048B0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6996304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8_Title and Content">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1C02CBCA-AFCA-4598-B68B-76039CBECC82}"/>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4" name="Footer Placeholder 4">
            <a:extLst>
              <a:ext uri="{FF2B5EF4-FFF2-40B4-BE49-F238E27FC236}">
                <a16:creationId xmlns:a16="http://schemas.microsoft.com/office/drawing/2014/main" id="{67CC9ED6-411A-4AA2-93D9-7C6C1FA6EC0C}"/>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5" name="Slide Number Placeholder 5">
            <a:extLst>
              <a:ext uri="{FF2B5EF4-FFF2-40B4-BE49-F238E27FC236}">
                <a16:creationId xmlns:a16="http://schemas.microsoft.com/office/drawing/2014/main" id="{164CE446-9449-45AF-9B88-2402D6E072B4}"/>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47250" y="168668"/>
            <a:ext cx="9884676" cy="751350"/>
          </a:xfrm>
        </p:spPr>
        <p:txBody>
          <a:bodyPr>
            <a:normAutofit/>
          </a:bodyPr>
          <a:lstStyle>
            <a:lvl1pPr algn="l">
              <a:defRPr sz="2700">
                <a:solidFill>
                  <a:schemeClr val="accent1"/>
                </a:solidFill>
                <a:latin typeface="+mn-lt"/>
              </a:defRPr>
            </a:lvl1pPr>
          </a:lstStyle>
          <a:p>
            <a:r>
              <a:rPr lang="en-US"/>
              <a:t>Click to add header</a:t>
            </a:r>
          </a:p>
        </p:txBody>
      </p:sp>
      <p:sp>
        <p:nvSpPr>
          <p:cNvPr id="11" name="Rectangle 10">
            <a:extLst>
              <a:ext uri="{FF2B5EF4-FFF2-40B4-BE49-F238E27FC236}">
                <a16:creationId xmlns:a16="http://schemas.microsoft.com/office/drawing/2014/main" id="{3C630556-1203-444D-9406-8EE318B5B62D}"/>
              </a:ext>
            </a:extLst>
          </p:cNvPr>
          <p:cNvSpPr/>
          <p:nvPr/>
        </p:nvSpPr>
        <p:spPr>
          <a:xfrm>
            <a:off x="2484164"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15910CA-54F1-4812-905F-477F1B94A069}"/>
              </a:ext>
            </a:extLst>
          </p:cNvPr>
          <p:cNvSpPr/>
          <p:nvPr/>
        </p:nvSpPr>
        <p:spPr>
          <a:xfrm>
            <a:off x="4793976"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1312D5BA-B9DC-4C3A-8F29-0221C1A88107}"/>
              </a:ext>
            </a:extLst>
          </p:cNvPr>
          <p:cNvSpPr/>
          <p:nvPr/>
        </p:nvSpPr>
        <p:spPr>
          <a:xfrm>
            <a:off x="7103788" y="3223527"/>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Rectangle 13">
            <a:extLst>
              <a:ext uri="{FF2B5EF4-FFF2-40B4-BE49-F238E27FC236}">
                <a16:creationId xmlns:a16="http://schemas.microsoft.com/office/drawing/2014/main" id="{8DFE10E2-8D3B-4767-B6E0-27F1C0B4C047}"/>
              </a:ext>
            </a:extLst>
          </p:cNvPr>
          <p:cNvSpPr/>
          <p:nvPr/>
        </p:nvSpPr>
        <p:spPr>
          <a:xfrm>
            <a:off x="9413600" y="3223291"/>
            <a:ext cx="2200275" cy="447675"/>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15" name="Straight Connector 14">
            <a:extLst>
              <a:ext uri="{FF2B5EF4-FFF2-40B4-BE49-F238E27FC236}">
                <a16:creationId xmlns:a16="http://schemas.microsoft.com/office/drawing/2014/main" id="{266C6169-6835-4943-80F4-23BCECDD3F07}"/>
              </a:ext>
            </a:extLst>
          </p:cNvPr>
          <p:cNvCxnSpPr>
            <a:cxnSpLocks/>
          </p:cNvCxnSpPr>
          <p:nvPr/>
        </p:nvCxnSpPr>
        <p:spPr>
          <a:xfrm flipH="1" flipV="1">
            <a:off x="1332717" y="2472429"/>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2E6F3C4-95C1-49A1-8C1A-8B07DC3E6F2A}"/>
              </a:ext>
            </a:extLst>
          </p:cNvPr>
          <p:cNvCxnSpPr>
            <a:cxnSpLocks/>
          </p:cNvCxnSpPr>
          <p:nvPr/>
        </p:nvCxnSpPr>
        <p:spPr>
          <a:xfrm flipH="1" flipV="1">
            <a:off x="3577157" y="3681601"/>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E8C7092-4FAF-491B-95F5-3A72870FA8DD}"/>
              </a:ext>
            </a:extLst>
          </p:cNvPr>
          <p:cNvCxnSpPr>
            <a:cxnSpLocks/>
          </p:cNvCxnSpPr>
          <p:nvPr/>
        </p:nvCxnSpPr>
        <p:spPr>
          <a:xfrm flipH="1" flipV="1">
            <a:off x="5889349" y="2390137"/>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3C78854-7097-4280-ABBA-C6320921F609}"/>
              </a:ext>
            </a:extLst>
          </p:cNvPr>
          <p:cNvCxnSpPr>
            <a:cxnSpLocks/>
          </p:cNvCxnSpPr>
          <p:nvPr/>
        </p:nvCxnSpPr>
        <p:spPr>
          <a:xfrm flipH="1" flipV="1">
            <a:off x="8177729" y="3681600"/>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0C4280E-0FDC-4BFA-9394-244BF06A903F}"/>
              </a:ext>
            </a:extLst>
          </p:cNvPr>
          <p:cNvCxnSpPr>
            <a:cxnSpLocks/>
          </p:cNvCxnSpPr>
          <p:nvPr/>
        </p:nvCxnSpPr>
        <p:spPr>
          <a:xfrm flipH="1" flipV="1">
            <a:off x="10404201" y="2390136"/>
            <a:ext cx="4763" cy="747027"/>
          </a:xfrm>
          <a:prstGeom prst="line">
            <a:avLst/>
          </a:prstGeom>
          <a:ln w="508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2911C78B-F852-454F-903B-A9ACC1E0058D}"/>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Date Placeholder 3">
            <a:extLst>
              <a:ext uri="{FF2B5EF4-FFF2-40B4-BE49-F238E27FC236}">
                <a16:creationId xmlns:a16="http://schemas.microsoft.com/office/drawing/2014/main" id="{69562053-D36A-6A4C-81AC-15D58F021C96}"/>
              </a:ext>
            </a:extLst>
          </p:cNvPr>
          <p:cNvSpPr>
            <a:spLocks noGrp="1"/>
          </p:cNvSpPr>
          <p:nvPr>
            <p:ph type="dt" sz="half" idx="10"/>
          </p:nvPr>
        </p:nvSpPr>
        <p:spPr>
          <a:xfrm>
            <a:off x="243485" y="6492877"/>
            <a:ext cx="1585316" cy="365125"/>
          </a:xfrm>
        </p:spPr>
        <p:txBody>
          <a:bodyPr/>
          <a:lstStyle>
            <a:lvl1pPr algn="ctr">
              <a:defRPr/>
            </a:lvl1pPr>
          </a:lstStyle>
          <a:p>
            <a:fld id="{1CA653FF-28CA-4CCE-8603-F3B426978C3C}" type="datetime1">
              <a:rPr lang="en-US" smtClean="0"/>
              <a:t>4/22/2024</a:t>
            </a:fld>
            <a:endParaRPr lang="en-US"/>
          </a:p>
        </p:txBody>
      </p:sp>
      <p:pic>
        <p:nvPicPr>
          <p:cNvPr id="28" name="Picture 27" descr="A close up of a sign&#10;&#10;Description automatically generated">
            <a:extLst>
              <a:ext uri="{FF2B5EF4-FFF2-40B4-BE49-F238E27FC236}">
                <a16:creationId xmlns:a16="http://schemas.microsoft.com/office/drawing/2014/main" id="{F37422CB-060A-BE49-AEEC-D38C146ED0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67211782-D95D-4EAA-8801-2284CAACAE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07794550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19_Title and Content">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D5F1119D-21B3-4E72-8273-39944FAB4016}"/>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ooter Placeholder 4">
            <a:extLst>
              <a:ext uri="{FF2B5EF4-FFF2-40B4-BE49-F238E27FC236}">
                <a16:creationId xmlns:a16="http://schemas.microsoft.com/office/drawing/2014/main" id="{52249239-F68B-4147-B1D1-C5BAEF52ACB1}"/>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23" name="Slide Number Placeholder 5">
            <a:extLst>
              <a:ext uri="{FF2B5EF4-FFF2-40B4-BE49-F238E27FC236}">
                <a16:creationId xmlns:a16="http://schemas.microsoft.com/office/drawing/2014/main" id="{B4F8CBC6-0EA4-454E-9AE7-330D0B07DBA8}"/>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168858" y="164595"/>
            <a:ext cx="11121657" cy="751350"/>
          </a:xfrm>
        </p:spPr>
        <p:txBody>
          <a:bodyPr>
            <a:normAutofit/>
          </a:bodyPr>
          <a:lstStyle>
            <a:lvl1pPr algn="l">
              <a:defRPr sz="27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52A689B4-7CB5-4150-A72A-0CECA6C94C1B}"/>
              </a:ext>
            </a:extLst>
          </p:cNvPr>
          <p:cNvSpPr/>
          <p:nvPr/>
        </p:nvSpPr>
        <p:spPr>
          <a:xfrm>
            <a:off x="2381530" y="1242035"/>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Rectangle 10">
            <a:extLst>
              <a:ext uri="{FF2B5EF4-FFF2-40B4-BE49-F238E27FC236}">
                <a16:creationId xmlns:a16="http://schemas.microsoft.com/office/drawing/2014/main" id="{6C30B6CA-CF8E-4672-850C-BD70C9603821}"/>
              </a:ext>
            </a:extLst>
          </p:cNvPr>
          <p:cNvSpPr/>
          <p:nvPr/>
        </p:nvSpPr>
        <p:spPr>
          <a:xfrm>
            <a:off x="2381530" y="3731447"/>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2" name="Rectangle 11">
            <a:extLst>
              <a:ext uri="{FF2B5EF4-FFF2-40B4-BE49-F238E27FC236}">
                <a16:creationId xmlns:a16="http://schemas.microsoft.com/office/drawing/2014/main" id="{97DFA0AC-AA6C-48D9-975D-40B547596326}"/>
              </a:ext>
            </a:extLst>
          </p:cNvPr>
          <p:cNvSpPr/>
          <p:nvPr/>
        </p:nvSpPr>
        <p:spPr>
          <a:xfrm>
            <a:off x="7223401" y="1226548"/>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a:extLst>
              <a:ext uri="{FF2B5EF4-FFF2-40B4-BE49-F238E27FC236}">
                <a16:creationId xmlns:a16="http://schemas.microsoft.com/office/drawing/2014/main" id="{2CE3B6A9-6BD0-49EC-BAE1-4EA85B6203D7}"/>
              </a:ext>
            </a:extLst>
          </p:cNvPr>
          <p:cNvSpPr/>
          <p:nvPr/>
        </p:nvSpPr>
        <p:spPr>
          <a:xfrm>
            <a:off x="7255634" y="3728614"/>
            <a:ext cx="4557159" cy="1967024"/>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 Placeholder 12">
            <a:extLst>
              <a:ext uri="{FF2B5EF4-FFF2-40B4-BE49-F238E27FC236}">
                <a16:creationId xmlns:a16="http://schemas.microsoft.com/office/drawing/2014/main" id="{D7ACE795-39A5-44AF-BE69-ACAD8F831018}"/>
              </a:ext>
            </a:extLst>
          </p:cNvPr>
          <p:cNvSpPr>
            <a:spLocks noGrp="1"/>
          </p:cNvSpPr>
          <p:nvPr>
            <p:ph type="body" sz="quarter" idx="14"/>
          </p:nvPr>
        </p:nvSpPr>
        <p:spPr>
          <a:xfrm>
            <a:off x="2428688" y="1289302"/>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5" name="Text Placeholder 12">
            <a:extLst>
              <a:ext uri="{FF2B5EF4-FFF2-40B4-BE49-F238E27FC236}">
                <a16:creationId xmlns:a16="http://schemas.microsoft.com/office/drawing/2014/main" id="{D70694BD-2766-4F24-B88E-F6B550AE666B}"/>
              </a:ext>
            </a:extLst>
          </p:cNvPr>
          <p:cNvSpPr>
            <a:spLocks noGrp="1"/>
          </p:cNvSpPr>
          <p:nvPr>
            <p:ph type="body" sz="quarter" idx="15"/>
          </p:nvPr>
        </p:nvSpPr>
        <p:spPr>
          <a:xfrm>
            <a:off x="2428686"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6" name="Text Placeholder 12">
            <a:extLst>
              <a:ext uri="{FF2B5EF4-FFF2-40B4-BE49-F238E27FC236}">
                <a16:creationId xmlns:a16="http://schemas.microsoft.com/office/drawing/2014/main" id="{1246A60D-83B3-4754-B14D-1E822DFD43F5}"/>
              </a:ext>
            </a:extLst>
          </p:cNvPr>
          <p:cNvSpPr>
            <a:spLocks noGrp="1"/>
          </p:cNvSpPr>
          <p:nvPr>
            <p:ph type="body" sz="quarter" idx="16"/>
          </p:nvPr>
        </p:nvSpPr>
        <p:spPr>
          <a:xfrm>
            <a:off x="7270558" y="1270717"/>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7" name="Text Placeholder 12">
            <a:extLst>
              <a:ext uri="{FF2B5EF4-FFF2-40B4-BE49-F238E27FC236}">
                <a16:creationId xmlns:a16="http://schemas.microsoft.com/office/drawing/2014/main" id="{9C65ADA2-B7F5-41AA-B308-B1E34FA3F68B}"/>
              </a:ext>
            </a:extLst>
          </p:cNvPr>
          <p:cNvSpPr>
            <a:spLocks noGrp="1"/>
          </p:cNvSpPr>
          <p:nvPr>
            <p:ph type="body" sz="quarter" idx="17"/>
          </p:nvPr>
        </p:nvSpPr>
        <p:spPr>
          <a:xfrm>
            <a:off x="7349952" y="3791368"/>
            <a:ext cx="4462841" cy="1847185"/>
          </a:xfrm>
          <a:prstGeom prst="rect">
            <a:avLst/>
          </a:prstGeom>
        </p:spPr>
        <p:txBody>
          <a:bodyPr/>
          <a:lstStyle>
            <a:lvl1pPr>
              <a:buClr>
                <a:schemeClr val="accent2"/>
              </a:buClr>
              <a:defRPr sz="1800">
                <a:solidFill>
                  <a:schemeClr val="accent1"/>
                </a:solidFill>
              </a:defRPr>
            </a:lvl1pPr>
            <a:lvl2pPr>
              <a:buClr>
                <a:schemeClr val="accent2"/>
              </a:buClr>
              <a:defRPr sz="1500">
                <a:solidFill>
                  <a:schemeClr val="accent1"/>
                </a:solidFill>
              </a:defRPr>
            </a:lvl2pPr>
            <a:lvl3pPr>
              <a:defRPr sz="1350">
                <a:solidFill>
                  <a:schemeClr val="tx2"/>
                </a:solidFill>
              </a:defRPr>
            </a:lvl3pPr>
            <a:lvl4pPr>
              <a:defRPr sz="1200">
                <a:solidFill>
                  <a:schemeClr val="tx2"/>
                </a:solidFill>
              </a:defRPr>
            </a:lvl4pPr>
            <a:lvl5pPr>
              <a:defRPr>
                <a:solidFill>
                  <a:schemeClr val="tx2"/>
                </a:solidFill>
              </a:defRPr>
            </a:lvl5pPr>
          </a:lstStyle>
          <a:p>
            <a:pPr lvl="0"/>
            <a:r>
              <a:rPr lang="en-US"/>
              <a:t>Click to edit Master text styles</a:t>
            </a:r>
          </a:p>
          <a:p>
            <a:pPr lvl="1"/>
            <a:r>
              <a:rPr lang="en-US"/>
              <a:t>Second level</a:t>
            </a:r>
          </a:p>
        </p:txBody>
      </p:sp>
      <p:sp>
        <p:nvSpPr>
          <p:cNvPr id="18" name="Rectangle 17">
            <a:extLst>
              <a:ext uri="{FF2B5EF4-FFF2-40B4-BE49-F238E27FC236}">
                <a16:creationId xmlns:a16="http://schemas.microsoft.com/office/drawing/2014/main" id="{35B85CF5-636A-E440-B11A-092206235E22}"/>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Date Placeholder 3">
            <a:extLst>
              <a:ext uri="{FF2B5EF4-FFF2-40B4-BE49-F238E27FC236}">
                <a16:creationId xmlns:a16="http://schemas.microsoft.com/office/drawing/2014/main" id="{C737E72E-CFE8-C948-A232-7E5E0DBB5B78}"/>
              </a:ext>
            </a:extLst>
          </p:cNvPr>
          <p:cNvSpPr>
            <a:spLocks noGrp="1"/>
          </p:cNvSpPr>
          <p:nvPr>
            <p:ph type="dt" sz="half" idx="10"/>
          </p:nvPr>
        </p:nvSpPr>
        <p:spPr>
          <a:xfrm>
            <a:off x="243485" y="6492877"/>
            <a:ext cx="1585316" cy="365125"/>
          </a:xfrm>
        </p:spPr>
        <p:txBody>
          <a:bodyPr/>
          <a:lstStyle>
            <a:lvl1pPr algn="ctr">
              <a:defRPr/>
            </a:lvl1pPr>
          </a:lstStyle>
          <a:p>
            <a:fld id="{36D2B215-AC55-4206-80B3-6CCCD3868CA3}" type="datetime1">
              <a:rPr lang="en-US" smtClean="0"/>
              <a:t>4/22/2024</a:t>
            </a:fld>
            <a:endParaRPr lang="en-US"/>
          </a:p>
        </p:txBody>
      </p:sp>
      <p:pic>
        <p:nvPicPr>
          <p:cNvPr id="26" name="Picture 25" descr="A close up of a sign&#10;&#10;Description automatically generated">
            <a:extLst>
              <a:ext uri="{FF2B5EF4-FFF2-40B4-BE49-F238E27FC236}">
                <a16:creationId xmlns:a16="http://schemas.microsoft.com/office/drawing/2014/main" id="{9516DD73-EFAF-4D47-841B-1104248EF1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3" name="Picture 2" descr="Logo, company name&#10;&#10;Description automatically generated">
            <a:extLst>
              <a:ext uri="{FF2B5EF4-FFF2-40B4-BE49-F238E27FC236}">
                <a16:creationId xmlns:a16="http://schemas.microsoft.com/office/drawing/2014/main" id="{4569829E-0179-48F9-9819-FA8179268C1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113527413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7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FD6C3F4-C7B6-4613-8B33-6EBE2B01DE7B}"/>
              </a:ext>
            </a:extLst>
          </p:cNvPr>
          <p:cNvSpPr/>
          <p:nvPr/>
        </p:nvSpPr>
        <p:spPr>
          <a:xfrm>
            <a:off x="0" y="164595"/>
            <a:ext cx="12192000" cy="751350"/>
          </a:xfrm>
          <a:prstGeom prst="rect">
            <a:avLst/>
          </a:prstGeom>
          <a:solidFill>
            <a:schemeClr val="accent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2212291" y="252702"/>
            <a:ext cx="9131780" cy="575136"/>
          </a:xfrm>
        </p:spPr>
        <p:txBody>
          <a:bodyPr>
            <a:normAutofit/>
          </a:bodyPr>
          <a:lstStyle>
            <a:lvl1pPr algn="l">
              <a:defRPr sz="2700">
                <a:solidFill>
                  <a:schemeClr val="accent1"/>
                </a:solidFill>
                <a:latin typeface="+mn-lt"/>
              </a:defRPr>
            </a:lvl1pPr>
          </a:lstStyle>
          <a:p>
            <a:r>
              <a:rPr lang="en-US"/>
              <a:t>Click to add header</a:t>
            </a:r>
          </a:p>
        </p:txBody>
      </p:sp>
      <p:sp>
        <p:nvSpPr>
          <p:cNvPr id="5" name="Footer Placeholder 4">
            <a:extLst>
              <a:ext uri="{FF2B5EF4-FFF2-40B4-BE49-F238E27FC236}">
                <a16:creationId xmlns:a16="http://schemas.microsoft.com/office/drawing/2014/main" id="{FBC81A91-6111-4E0C-A869-7E9C2FDE4082}"/>
              </a:ext>
            </a:extLst>
          </p:cNvPr>
          <p:cNvSpPr>
            <a:spLocks noGrp="1"/>
          </p:cNvSpPr>
          <p:nvPr>
            <p:ph type="ftr" sz="quarter" idx="11"/>
          </p:nvPr>
        </p:nvSpPr>
        <p:spPr>
          <a:xfrm>
            <a:off x="4038600" y="6492876"/>
            <a:ext cx="4114800" cy="365125"/>
          </a:xfrm>
        </p:spPr>
        <p:txBody>
          <a:bodyPr/>
          <a:lstStyle>
            <a:lvl1pPr>
              <a:defRPr>
                <a:solidFill>
                  <a:schemeClr val="accent1"/>
                </a:solidFill>
              </a:defRPr>
            </a:lvl1pPr>
          </a:lstStyle>
          <a:p>
            <a:endParaRPr lang="en-US"/>
          </a:p>
        </p:txBody>
      </p:sp>
      <p:sp>
        <p:nvSpPr>
          <p:cNvPr id="6" name="Slide Number Placeholder 5">
            <a:extLst>
              <a:ext uri="{FF2B5EF4-FFF2-40B4-BE49-F238E27FC236}">
                <a16:creationId xmlns:a16="http://schemas.microsoft.com/office/drawing/2014/main" id="{FE95038C-8DCC-497B-8852-2117A77C83F9}"/>
              </a:ext>
            </a:extLst>
          </p:cNvPr>
          <p:cNvSpPr>
            <a:spLocks noGrp="1"/>
          </p:cNvSpPr>
          <p:nvPr>
            <p:ph type="sldNum" sz="quarter" idx="12"/>
          </p:nvPr>
        </p:nvSpPr>
        <p:spPr>
          <a:xfrm>
            <a:off x="9210675" y="6492875"/>
            <a:ext cx="2743200" cy="365125"/>
          </a:xfrm>
        </p:spPr>
        <p:txBody>
          <a:bodyPr/>
          <a:lstStyle>
            <a:lvl1pPr>
              <a:defRPr>
                <a:solidFill>
                  <a:schemeClr val="accent1"/>
                </a:solidFill>
              </a:defRPr>
            </a:lvl1pPr>
          </a:lstStyle>
          <a:p>
            <a:fld id="{25037DA4-2335-4A87-8586-64B2BAB08211}" type="slidenum">
              <a:rPr lang="en-US" smtClean="0"/>
              <a:pPr/>
              <a:t>‹#›</a:t>
            </a:fld>
            <a:endParaRPr lang="en-US"/>
          </a:p>
        </p:txBody>
      </p:sp>
      <p:sp>
        <p:nvSpPr>
          <p:cNvPr id="9" name="Rectangle 8">
            <a:extLst>
              <a:ext uri="{FF2B5EF4-FFF2-40B4-BE49-F238E27FC236}">
                <a16:creationId xmlns:a16="http://schemas.microsoft.com/office/drawing/2014/main" id="{17B5F3F2-7038-D944-BB35-28CDB39B19DA}"/>
              </a:ext>
            </a:extLst>
          </p:cNvPr>
          <p:cNvSpPr/>
          <p:nvPr/>
        </p:nvSpPr>
        <p:spPr>
          <a:xfrm>
            <a:off x="241111"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Date Placeholder 3">
            <a:extLst>
              <a:ext uri="{FF2B5EF4-FFF2-40B4-BE49-F238E27FC236}">
                <a16:creationId xmlns:a16="http://schemas.microsoft.com/office/drawing/2014/main" id="{4045A7A8-30EA-074D-AD8F-CCCE7D8D8883}"/>
              </a:ext>
            </a:extLst>
          </p:cNvPr>
          <p:cNvSpPr>
            <a:spLocks noGrp="1"/>
          </p:cNvSpPr>
          <p:nvPr>
            <p:ph type="dt" sz="half" idx="10"/>
          </p:nvPr>
        </p:nvSpPr>
        <p:spPr>
          <a:xfrm>
            <a:off x="243485" y="6492877"/>
            <a:ext cx="1585316" cy="365125"/>
          </a:xfrm>
        </p:spPr>
        <p:txBody>
          <a:bodyPr/>
          <a:lstStyle>
            <a:lvl1pPr algn="ctr">
              <a:defRPr/>
            </a:lvl1pPr>
          </a:lstStyle>
          <a:p>
            <a:fld id="{3FE7129B-827F-41C7-841F-CD1C95D3DD70}" type="datetime1">
              <a:rPr lang="en-US" smtClean="0"/>
              <a:t>4/22/2024</a:t>
            </a:fld>
            <a:endParaRPr lang="en-US"/>
          </a:p>
        </p:txBody>
      </p:sp>
      <p:pic>
        <p:nvPicPr>
          <p:cNvPr id="11" name="Picture 10" descr="A close up of a sign&#10;&#10;Description automatically generated">
            <a:extLst>
              <a:ext uri="{FF2B5EF4-FFF2-40B4-BE49-F238E27FC236}">
                <a16:creationId xmlns:a16="http://schemas.microsoft.com/office/drawing/2014/main" id="{210F5092-1527-9B43-8ADE-35FC8A382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878" y="208292"/>
            <a:ext cx="997300" cy="398921"/>
          </a:xfrm>
          <a:prstGeom prst="rect">
            <a:avLst/>
          </a:prstGeom>
        </p:spPr>
      </p:pic>
      <p:pic>
        <p:nvPicPr>
          <p:cNvPr id="4" name="Picture 3" descr="Logo, company name&#10;&#10;Description automatically generated">
            <a:extLst>
              <a:ext uri="{FF2B5EF4-FFF2-40B4-BE49-F238E27FC236}">
                <a16:creationId xmlns:a16="http://schemas.microsoft.com/office/drawing/2014/main" id="{7B514CDE-B44E-48D2-AF6E-F7F26F3FAC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526" y="5840228"/>
            <a:ext cx="865233" cy="524798"/>
          </a:xfrm>
          <a:prstGeom prst="rect">
            <a:avLst/>
          </a:prstGeom>
        </p:spPr>
      </p:pic>
    </p:spTree>
    <p:extLst>
      <p:ext uri="{BB962C8B-B14F-4D97-AF65-F5344CB8AC3E}">
        <p14:creationId xmlns:p14="http://schemas.microsoft.com/office/powerpoint/2010/main" val="42000001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cSld name="1_Title Slide">
    <p:bg>
      <p:bgRef idx="1001">
        <a:schemeClr val="bg2"/>
      </p:bgRef>
    </p:bg>
    <p:spTree>
      <p:nvGrpSpPr>
        <p:cNvPr id="1" name=""/>
        <p:cNvGrpSpPr/>
        <p:nvPr/>
      </p:nvGrpSpPr>
      <p:grpSpPr>
        <a:xfrm>
          <a:off x="0" y="0"/>
          <a:ext cx="0" cy="0"/>
          <a:chOff x="0" y="0"/>
          <a:chExt cx="0" cy="0"/>
        </a:xfrm>
      </p:grpSpPr>
      <p:sp>
        <p:nvSpPr>
          <p:cNvPr id="8" name="Title 7"/>
          <p:cNvSpPr>
            <a:spLocks noGrp="1"/>
          </p:cNvSpPr>
          <p:nvPr>
            <p:ph type="ctrTitle"/>
          </p:nvPr>
        </p:nvSpPr>
        <p:spPr>
          <a:xfrm>
            <a:off x="3149600" y="4038600"/>
            <a:ext cx="8636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101600" y="6068699"/>
            <a:ext cx="2743200" cy="685800"/>
          </a:xfrm>
        </p:spPr>
        <p:txBody>
          <a:bodyPr>
            <a:noAutofit/>
          </a:bodyPr>
          <a:lstStyle>
            <a:lvl1pPr algn="ctr">
              <a:defRPr sz="2000">
                <a:solidFill>
                  <a:srgbClr val="FFFFFF"/>
                </a:solidFill>
              </a:defRPr>
            </a:lvl1pPr>
          </a:lstStyle>
          <a:p>
            <a:fld id="{60C2B71C-7ED6-4A5D-88A5-95B95960F3A8}" type="datetime1">
              <a:rPr lang="en-US" smtClean="0"/>
              <a:t>4/22/2024</a:t>
            </a:fld>
            <a:endParaRPr lang="en-US"/>
          </a:p>
        </p:txBody>
      </p:sp>
      <p:sp>
        <p:nvSpPr>
          <p:cNvPr id="17" name="Footer Placeholder 16"/>
          <p:cNvSpPr>
            <a:spLocks noGrp="1"/>
          </p:cNvSpPr>
          <p:nvPr>
            <p:ph type="ftr" sz="quarter" idx="11"/>
          </p:nvPr>
        </p:nvSpPr>
        <p:spPr>
          <a:xfrm>
            <a:off x="2780524" y="236543"/>
            <a:ext cx="78232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10668000" y="228600"/>
            <a:ext cx="1117600" cy="381000"/>
          </a:xfrm>
        </p:spPr>
        <p:txBody>
          <a:bodyPr/>
          <a:lstStyle>
            <a:lvl1pPr>
              <a:defRPr>
                <a:solidFill>
                  <a:schemeClr val="tx2"/>
                </a:solidFill>
              </a:defRPr>
            </a:lvl1pPr>
          </a:lstStyle>
          <a:p>
            <a:fld id="{25037DA4-2335-4A87-8586-64B2BAB08211}" type="slidenum">
              <a:rPr lang="en-US" smtClean="0"/>
              <a:pPr/>
              <a:t>‹#›</a:t>
            </a:fld>
            <a:endParaRPr lang="en-US"/>
          </a:p>
        </p:txBody>
      </p:sp>
    </p:spTree>
    <p:extLst>
      <p:ext uri="{BB962C8B-B14F-4D97-AF65-F5344CB8AC3E}">
        <p14:creationId xmlns:p14="http://schemas.microsoft.com/office/powerpoint/2010/main" val="1669377"/>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119E71-DB2B-4692-AB7D-782ADFC77109}"/>
              </a:ext>
            </a:extLst>
          </p:cNvPr>
          <p:cNvSpPr>
            <a:spLocks noGrp="1"/>
          </p:cNvSpPr>
          <p:nvPr>
            <p:ph type="dt" sz="half" idx="10"/>
          </p:nvPr>
        </p:nvSpPr>
        <p:spPr/>
        <p:txBody>
          <a:bodyPr/>
          <a:lstStyle/>
          <a:p>
            <a:fld id="{7921AC75-6C81-4A4C-AA59-1E9C84F94368}" type="datetime1">
              <a:rPr lang="en-US" smtClean="0"/>
              <a:t>4/22/2024</a:t>
            </a:fld>
            <a:endParaRPr lang="en-US"/>
          </a:p>
        </p:txBody>
      </p:sp>
      <p:sp>
        <p:nvSpPr>
          <p:cNvPr id="4" name="Slide Number Placeholder 3">
            <a:extLst>
              <a:ext uri="{FF2B5EF4-FFF2-40B4-BE49-F238E27FC236}">
                <a16:creationId xmlns:a16="http://schemas.microsoft.com/office/drawing/2014/main" id="{7A729881-764F-4DCA-8ECC-137B0C06C368}"/>
              </a:ext>
            </a:extLst>
          </p:cNvPr>
          <p:cNvSpPr>
            <a:spLocks noGrp="1"/>
          </p:cNvSpPr>
          <p:nvPr>
            <p:ph type="sldNum" sz="quarter" idx="12"/>
          </p:nvPr>
        </p:nvSpPr>
        <p:spPr/>
        <p:txBody>
          <a:bodyPr/>
          <a:lstStyle>
            <a:lvl1pPr>
              <a:defRPr/>
            </a:lvl1pPr>
          </a:lstStyle>
          <a:p>
            <a:fld id="{2F0C4421-5918-4AA3-AE4A-C36EDD2FD6EB}" type="slidenum">
              <a:rPr lang="en-US" smtClean="0"/>
              <a:pPr/>
              <a:t>‹#›</a:t>
            </a:fld>
            <a:endParaRPr lang="en-US"/>
          </a:p>
        </p:txBody>
      </p:sp>
    </p:spTree>
    <p:extLst>
      <p:ext uri="{BB962C8B-B14F-4D97-AF65-F5344CB8AC3E}">
        <p14:creationId xmlns:p14="http://schemas.microsoft.com/office/powerpoint/2010/main" val="293620440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D8A6670-E935-43B5-8CD5-6158FBB2C84E}"/>
              </a:ext>
            </a:extLst>
          </p:cNvPr>
          <p:cNvSpPr>
            <a:spLocks noGrp="1"/>
          </p:cNvSpPr>
          <p:nvPr>
            <p:ph type="body" idx="1"/>
          </p:nvPr>
        </p:nvSpPr>
        <p:spPr>
          <a:xfrm>
            <a:off x="831851" y="540335"/>
            <a:ext cx="10515600" cy="4427163"/>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9AEBC8C-91C8-44D7-949D-054B097A9F66}"/>
              </a:ext>
            </a:extLst>
          </p:cNvPr>
          <p:cNvSpPr>
            <a:spLocks noGrp="1"/>
          </p:cNvSpPr>
          <p:nvPr>
            <p:ph type="dt" sz="half" idx="10"/>
          </p:nvPr>
        </p:nvSpPr>
        <p:spPr/>
        <p:txBody>
          <a:bodyPr/>
          <a:lstStyle/>
          <a:p>
            <a:fld id="{581A479C-19C0-444B-AD46-7793BE97B60E}" type="datetime1">
              <a:rPr lang="en-US" smtClean="0"/>
              <a:t>4/22/2024</a:t>
            </a:fld>
            <a:endParaRPr lang="en-US"/>
          </a:p>
        </p:txBody>
      </p:sp>
      <p:sp>
        <p:nvSpPr>
          <p:cNvPr id="5" name="Footer Placeholder 4">
            <a:extLst>
              <a:ext uri="{FF2B5EF4-FFF2-40B4-BE49-F238E27FC236}">
                <a16:creationId xmlns:a16="http://schemas.microsoft.com/office/drawing/2014/main" id="{400F7AA8-8228-4BFD-A656-875C0DAF9A41}"/>
              </a:ext>
            </a:extLst>
          </p:cNvPr>
          <p:cNvSpPr>
            <a:spLocks noGrp="1"/>
          </p:cNvSpPr>
          <p:nvPr>
            <p:ph type="ftr" sz="quarter" idx="11"/>
          </p:nvPr>
        </p:nvSpPr>
        <p:spPr>
          <a:xfrm>
            <a:off x="4038600" y="6356358"/>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CDD9D1-684A-42C7-9F96-001C5B5C4D94}"/>
              </a:ext>
            </a:extLst>
          </p:cNvPr>
          <p:cNvSpPr>
            <a:spLocks noGrp="1"/>
          </p:cNvSpPr>
          <p:nvPr>
            <p:ph type="sldNum" sz="quarter" idx="12"/>
          </p:nvPr>
        </p:nvSpPr>
        <p:spPr/>
        <p:txBody>
          <a:bodyPr/>
          <a:lstStyle/>
          <a:p>
            <a:fld id="{25037DA4-2335-4A87-8586-64B2BAB08211}" type="slidenum">
              <a:rPr lang="en-US" smtClean="0"/>
              <a:pPr/>
              <a:t>‹#›</a:t>
            </a:fld>
            <a:endParaRPr lang="en-US"/>
          </a:p>
        </p:txBody>
      </p:sp>
      <p:sp>
        <p:nvSpPr>
          <p:cNvPr id="2" name="Title 1">
            <a:extLst>
              <a:ext uri="{FF2B5EF4-FFF2-40B4-BE49-F238E27FC236}">
                <a16:creationId xmlns:a16="http://schemas.microsoft.com/office/drawing/2014/main" id="{BBA826C2-EA8D-456F-B88F-CAF62343FF25}"/>
              </a:ext>
            </a:extLst>
          </p:cNvPr>
          <p:cNvSpPr>
            <a:spLocks noGrp="1"/>
          </p:cNvSpPr>
          <p:nvPr>
            <p:ph type="title" hasCustomPrompt="1"/>
          </p:nvPr>
        </p:nvSpPr>
        <p:spPr>
          <a:xfrm>
            <a:off x="831851" y="5195455"/>
            <a:ext cx="10515600" cy="1024370"/>
          </a:xfrm>
        </p:spPr>
        <p:txBody>
          <a:bodyPr anchor="b">
            <a:normAutofit/>
          </a:bodyPr>
          <a:lstStyle>
            <a:lvl1pPr>
              <a:defRPr sz="4400">
                <a:solidFill>
                  <a:srgbClr val="CCF0F5"/>
                </a:solidFill>
              </a:defRPr>
            </a:lvl1pPr>
          </a:lstStyle>
          <a:p>
            <a:r>
              <a:rPr lang="en-US"/>
              <a:t>Contents</a:t>
            </a:r>
          </a:p>
        </p:txBody>
      </p:sp>
    </p:spTree>
    <p:extLst>
      <p:ext uri="{BB962C8B-B14F-4D97-AF65-F5344CB8AC3E}">
        <p14:creationId xmlns:p14="http://schemas.microsoft.com/office/powerpoint/2010/main" val="314659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B3B209-14CA-4CF4-81E4-B217D9FD748C}"/>
              </a:ext>
            </a:extLst>
          </p:cNvPr>
          <p:cNvSpPr>
            <a:spLocks noGrp="1"/>
          </p:cNvSpPr>
          <p:nvPr>
            <p:ph sz="half" idx="1"/>
          </p:nvPr>
        </p:nvSpPr>
        <p:spPr>
          <a:xfrm>
            <a:off x="838200" y="1221971"/>
            <a:ext cx="5181600" cy="4954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23AC14D-7AE0-4CC5-89E0-589EF1E68B8F}"/>
              </a:ext>
            </a:extLst>
          </p:cNvPr>
          <p:cNvSpPr>
            <a:spLocks noGrp="1"/>
          </p:cNvSpPr>
          <p:nvPr>
            <p:ph sz="half" idx="2"/>
          </p:nvPr>
        </p:nvSpPr>
        <p:spPr>
          <a:xfrm>
            <a:off x="6172200" y="1221971"/>
            <a:ext cx="5181600" cy="49549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5E3C59-73DF-491B-9E57-533944C23A02}"/>
              </a:ext>
            </a:extLst>
          </p:cNvPr>
          <p:cNvSpPr>
            <a:spLocks noGrp="1"/>
          </p:cNvSpPr>
          <p:nvPr>
            <p:ph type="dt" sz="half" idx="10"/>
          </p:nvPr>
        </p:nvSpPr>
        <p:spPr/>
        <p:txBody>
          <a:bodyPr/>
          <a:lstStyle/>
          <a:p>
            <a:fld id="{0C3458D0-738C-4D46-BCF4-BCC5A93E0A83}" type="datetime1">
              <a:rPr lang="en-US" smtClean="0"/>
              <a:t>4/22/2024</a:t>
            </a:fld>
            <a:endParaRPr lang="en-US"/>
          </a:p>
        </p:txBody>
      </p:sp>
      <p:sp>
        <p:nvSpPr>
          <p:cNvPr id="7" name="Slide Number Placeholder 6">
            <a:extLst>
              <a:ext uri="{FF2B5EF4-FFF2-40B4-BE49-F238E27FC236}">
                <a16:creationId xmlns:a16="http://schemas.microsoft.com/office/drawing/2014/main" id="{9AE59CEC-AF39-4708-9C6F-752CDF923078}"/>
              </a:ext>
            </a:extLst>
          </p:cNvPr>
          <p:cNvSpPr>
            <a:spLocks noGrp="1"/>
          </p:cNvSpPr>
          <p:nvPr>
            <p:ph type="sldNum" sz="quarter" idx="12"/>
          </p:nvPr>
        </p:nvSpPr>
        <p:spPr/>
        <p:txBody>
          <a:bodyPr/>
          <a:lstStyle>
            <a:lvl1pPr>
              <a:defRPr/>
            </a:lvl1pPr>
          </a:lstStyle>
          <a:p>
            <a:fld id="{25037DA4-2335-4A87-8586-64B2BAB08211}" type="slidenum">
              <a:rPr lang="en-US" smtClean="0"/>
              <a:pPr/>
              <a:t>‹#›</a:t>
            </a:fld>
            <a:endParaRPr lang="en-US"/>
          </a:p>
        </p:txBody>
      </p:sp>
      <p:sp>
        <p:nvSpPr>
          <p:cNvPr id="8" name="Title Placeholder 1">
            <a:extLst>
              <a:ext uri="{FF2B5EF4-FFF2-40B4-BE49-F238E27FC236}">
                <a16:creationId xmlns:a16="http://schemas.microsoft.com/office/drawing/2014/main" id="{E816D5A5-8085-4C88-BA61-6393CDFE0D2F}"/>
              </a:ext>
            </a:extLst>
          </p:cNvPr>
          <p:cNvSpPr>
            <a:spLocks noGrp="1"/>
          </p:cNvSpPr>
          <p:nvPr>
            <p:ph type="title"/>
          </p:nvPr>
        </p:nvSpPr>
        <p:spPr>
          <a:xfrm>
            <a:off x="838205" y="44380"/>
            <a:ext cx="9758343" cy="793820"/>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89694234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9.xml"/><Relationship Id="rId18" Type="http://schemas.openxmlformats.org/officeDocument/2006/relationships/slideLayout" Target="../slideLayouts/slideLayout24.xml"/><Relationship Id="rId26" Type="http://schemas.openxmlformats.org/officeDocument/2006/relationships/slideLayout" Target="../slideLayouts/slideLayout32.xml"/><Relationship Id="rId39" Type="http://schemas.openxmlformats.org/officeDocument/2006/relationships/slideLayout" Target="../slideLayouts/slideLayout45.xml"/><Relationship Id="rId21" Type="http://schemas.openxmlformats.org/officeDocument/2006/relationships/slideLayout" Target="../slideLayouts/slideLayout27.xml"/><Relationship Id="rId34" Type="http://schemas.openxmlformats.org/officeDocument/2006/relationships/slideLayout" Target="../slideLayouts/slideLayout40.xml"/><Relationship Id="rId42" Type="http://schemas.openxmlformats.org/officeDocument/2006/relationships/slideLayout" Target="../slideLayouts/slideLayout48.xml"/><Relationship Id="rId47" Type="http://schemas.openxmlformats.org/officeDocument/2006/relationships/slideLayout" Target="../slideLayouts/slideLayout53.xml"/><Relationship Id="rId50" Type="http://schemas.openxmlformats.org/officeDocument/2006/relationships/slideLayout" Target="../slideLayouts/slideLayout56.xml"/><Relationship Id="rId55" Type="http://schemas.openxmlformats.org/officeDocument/2006/relationships/slideLayout" Target="../slideLayouts/slideLayout61.xml"/><Relationship Id="rId7" Type="http://schemas.openxmlformats.org/officeDocument/2006/relationships/slideLayout" Target="../slideLayouts/slideLayout13.xml"/><Relationship Id="rId2" Type="http://schemas.openxmlformats.org/officeDocument/2006/relationships/slideLayout" Target="../slideLayouts/slideLayout8.xml"/><Relationship Id="rId16" Type="http://schemas.openxmlformats.org/officeDocument/2006/relationships/slideLayout" Target="../slideLayouts/slideLayout22.xml"/><Relationship Id="rId29" Type="http://schemas.openxmlformats.org/officeDocument/2006/relationships/slideLayout" Target="../slideLayouts/slideLayout35.xml"/><Relationship Id="rId11" Type="http://schemas.openxmlformats.org/officeDocument/2006/relationships/slideLayout" Target="../slideLayouts/slideLayout17.xml"/><Relationship Id="rId24" Type="http://schemas.openxmlformats.org/officeDocument/2006/relationships/slideLayout" Target="../slideLayouts/slideLayout30.xml"/><Relationship Id="rId32" Type="http://schemas.openxmlformats.org/officeDocument/2006/relationships/slideLayout" Target="../slideLayouts/slideLayout38.xml"/><Relationship Id="rId37" Type="http://schemas.openxmlformats.org/officeDocument/2006/relationships/slideLayout" Target="../slideLayouts/slideLayout43.xml"/><Relationship Id="rId40" Type="http://schemas.openxmlformats.org/officeDocument/2006/relationships/slideLayout" Target="../slideLayouts/slideLayout46.xml"/><Relationship Id="rId45" Type="http://schemas.openxmlformats.org/officeDocument/2006/relationships/slideLayout" Target="../slideLayouts/slideLayout51.xml"/><Relationship Id="rId53" Type="http://schemas.openxmlformats.org/officeDocument/2006/relationships/slideLayout" Target="../slideLayouts/slideLayout59.xml"/><Relationship Id="rId58" Type="http://schemas.openxmlformats.org/officeDocument/2006/relationships/slideLayout" Target="../slideLayouts/slideLayout64.xml"/><Relationship Id="rId5" Type="http://schemas.openxmlformats.org/officeDocument/2006/relationships/slideLayout" Target="../slideLayouts/slideLayout11.xml"/><Relationship Id="rId61" Type="http://schemas.openxmlformats.org/officeDocument/2006/relationships/theme" Target="../theme/theme2.xml"/><Relationship Id="rId19" Type="http://schemas.openxmlformats.org/officeDocument/2006/relationships/slideLayout" Target="../slideLayouts/slideLayout25.xml"/><Relationship Id="rId14" Type="http://schemas.openxmlformats.org/officeDocument/2006/relationships/slideLayout" Target="../slideLayouts/slideLayout20.xml"/><Relationship Id="rId22" Type="http://schemas.openxmlformats.org/officeDocument/2006/relationships/slideLayout" Target="../slideLayouts/slideLayout28.xml"/><Relationship Id="rId27" Type="http://schemas.openxmlformats.org/officeDocument/2006/relationships/slideLayout" Target="../slideLayouts/slideLayout33.xml"/><Relationship Id="rId30" Type="http://schemas.openxmlformats.org/officeDocument/2006/relationships/slideLayout" Target="../slideLayouts/slideLayout36.xml"/><Relationship Id="rId35" Type="http://schemas.openxmlformats.org/officeDocument/2006/relationships/slideLayout" Target="../slideLayouts/slideLayout41.xml"/><Relationship Id="rId43" Type="http://schemas.openxmlformats.org/officeDocument/2006/relationships/slideLayout" Target="../slideLayouts/slideLayout49.xml"/><Relationship Id="rId48" Type="http://schemas.openxmlformats.org/officeDocument/2006/relationships/slideLayout" Target="../slideLayouts/slideLayout54.xml"/><Relationship Id="rId56" Type="http://schemas.openxmlformats.org/officeDocument/2006/relationships/slideLayout" Target="../slideLayouts/slideLayout62.xml"/><Relationship Id="rId8" Type="http://schemas.openxmlformats.org/officeDocument/2006/relationships/slideLayout" Target="../slideLayouts/slideLayout14.xml"/><Relationship Id="rId51" Type="http://schemas.openxmlformats.org/officeDocument/2006/relationships/slideLayout" Target="../slideLayouts/slideLayout57.xml"/><Relationship Id="rId3" Type="http://schemas.openxmlformats.org/officeDocument/2006/relationships/slideLayout" Target="../slideLayouts/slideLayout9.xml"/><Relationship Id="rId12" Type="http://schemas.openxmlformats.org/officeDocument/2006/relationships/slideLayout" Target="../slideLayouts/slideLayout18.xml"/><Relationship Id="rId17" Type="http://schemas.openxmlformats.org/officeDocument/2006/relationships/slideLayout" Target="../slideLayouts/slideLayout23.xml"/><Relationship Id="rId25" Type="http://schemas.openxmlformats.org/officeDocument/2006/relationships/slideLayout" Target="../slideLayouts/slideLayout31.xml"/><Relationship Id="rId33" Type="http://schemas.openxmlformats.org/officeDocument/2006/relationships/slideLayout" Target="../slideLayouts/slideLayout39.xml"/><Relationship Id="rId38" Type="http://schemas.openxmlformats.org/officeDocument/2006/relationships/slideLayout" Target="../slideLayouts/slideLayout44.xml"/><Relationship Id="rId46" Type="http://schemas.openxmlformats.org/officeDocument/2006/relationships/slideLayout" Target="../slideLayouts/slideLayout52.xml"/><Relationship Id="rId59" Type="http://schemas.openxmlformats.org/officeDocument/2006/relationships/slideLayout" Target="../slideLayouts/slideLayout65.xml"/><Relationship Id="rId20" Type="http://schemas.openxmlformats.org/officeDocument/2006/relationships/slideLayout" Target="../slideLayouts/slideLayout26.xml"/><Relationship Id="rId41" Type="http://schemas.openxmlformats.org/officeDocument/2006/relationships/slideLayout" Target="../slideLayouts/slideLayout47.xml"/><Relationship Id="rId54" Type="http://schemas.openxmlformats.org/officeDocument/2006/relationships/slideLayout" Target="../slideLayouts/slideLayout60.xml"/><Relationship Id="rId1" Type="http://schemas.openxmlformats.org/officeDocument/2006/relationships/slideLayout" Target="../slideLayouts/slideLayout7.xml"/><Relationship Id="rId6" Type="http://schemas.openxmlformats.org/officeDocument/2006/relationships/slideLayout" Target="../slideLayouts/slideLayout12.xml"/><Relationship Id="rId15" Type="http://schemas.openxmlformats.org/officeDocument/2006/relationships/slideLayout" Target="../slideLayouts/slideLayout21.xml"/><Relationship Id="rId23" Type="http://schemas.openxmlformats.org/officeDocument/2006/relationships/slideLayout" Target="../slideLayouts/slideLayout29.xml"/><Relationship Id="rId28" Type="http://schemas.openxmlformats.org/officeDocument/2006/relationships/slideLayout" Target="../slideLayouts/slideLayout34.xml"/><Relationship Id="rId36" Type="http://schemas.openxmlformats.org/officeDocument/2006/relationships/slideLayout" Target="../slideLayouts/slideLayout42.xml"/><Relationship Id="rId49" Type="http://schemas.openxmlformats.org/officeDocument/2006/relationships/slideLayout" Target="../slideLayouts/slideLayout55.xml"/><Relationship Id="rId57" Type="http://schemas.openxmlformats.org/officeDocument/2006/relationships/slideLayout" Target="../slideLayouts/slideLayout63.xml"/><Relationship Id="rId10" Type="http://schemas.openxmlformats.org/officeDocument/2006/relationships/slideLayout" Target="../slideLayouts/slideLayout16.xml"/><Relationship Id="rId31" Type="http://schemas.openxmlformats.org/officeDocument/2006/relationships/slideLayout" Target="../slideLayouts/slideLayout37.xml"/><Relationship Id="rId44" Type="http://schemas.openxmlformats.org/officeDocument/2006/relationships/slideLayout" Target="../slideLayouts/slideLayout50.xml"/><Relationship Id="rId52" Type="http://schemas.openxmlformats.org/officeDocument/2006/relationships/slideLayout" Target="../slideLayouts/slideLayout58.xml"/><Relationship Id="rId60" Type="http://schemas.openxmlformats.org/officeDocument/2006/relationships/slideLayout" Target="../slideLayouts/slideLayout6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9" Type="http://schemas.openxmlformats.org/officeDocument/2006/relationships/slideLayout" Target="../slideLayouts/slideLayout105.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42" Type="http://schemas.openxmlformats.org/officeDocument/2006/relationships/theme" Target="../theme/theme3.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41" Type="http://schemas.openxmlformats.org/officeDocument/2006/relationships/slideLayout" Target="../slideLayouts/slideLayout107.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slideLayout" Target="../slideLayouts/slideLayout103.xml"/><Relationship Id="rId40" Type="http://schemas.openxmlformats.org/officeDocument/2006/relationships/slideLayout" Target="../slideLayouts/slideLayout106.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slideLayout" Target="../slideLayouts/slideLayout102.xml"/><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slideLayout" Target="../slideLayouts/slideLayout101.xml"/><Relationship Id="rId8" Type="http://schemas.openxmlformats.org/officeDocument/2006/relationships/slideLayout" Target="../slideLayouts/slideLayout74.xml"/><Relationship Id="rId3" Type="http://schemas.openxmlformats.org/officeDocument/2006/relationships/slideLayout" Target="../slideLayouts/slideLayout69.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38" Type="http://schemas.openxmlformats.org/officeDocument/2006/relationships/slideLayout" Target="../slideLayouts/slideLayout10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theme" Target="../theme/theme4.xml"/><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slideLayout" Target="../slideLayouts/slideLayout1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slideLayout" Target="../slideLayouts/slideLayout150.xml"/><Relationship Id="rId18" Type="http://schemas.openxmlformats.org/officeDocument/2006/relationships/slideLayout" Target="../slideLayouts/slideLayout155.xml"/><Relationship Id="rId26" Type="http://schemas.openxmlformats.org/officeDocument/2006/relationships/slideLayout" Target="../slideLayouts/slideLayout163.xml"/><Relationship Id="rId3" Type="http://schemas.openxmlformats.org/officeDocument/2006/relationships/slideLayout" Target="../slideLayouts/slideLayout140.xml"/><Relationship Id="rId21" Type="http://schemas.openxmlformats.org/officeDocument/2006/relationships/slideLayout" Target="../slideLayouts/slideLayout158.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17" Type="http://schemas.openxmlformats.org/officeDocument/2006/relationships/slideLayout" Target="../slideLayouts/slideLayout154.xml"/><Relationship Id="rId25" Type="http://schemas.openxmlformats.org/officeDocument/2006/relationships/slideLayout" Target="../slideLayouts/slideLayout162.xml"/><Relationship Id="rId2" Type="http://schemas.openxmlformats.org/officeDocument/2006/relationships/slideLayout" Target="../slideLayouts/slideLayout139.xml"/><Relationship Id="rId16" Type="http://schemas.openxmlformats.org/officeDocument/2006/relationships/slideLayout" Target="../slideLayouts/slideLayout153.xml"/><Relationship Id="rId20" Type="http://schemas.openxmlformats.org/officeDocument/2006/relationships/slideLayout" Target="../slideLayouts/slideLayout157.xml"/><Relationship Id="rId29" Type="http://schemas.openxmlformats.org/officeDocument/2006/relationships/slideLayout" Target="../slideLayouts/slideLayout166.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24" Type="http://schemas.openxmlformats.org/officeDocument/2006/relationships/slideLayout" Target="../slideLayouts/slideLayout161.xml"/><Relationship Id="rId5" Type="http://schemas.openxmlformats.org/officeDocument/2006/relationships/slideLayout" Target="../slideLayouts/slideLayout142.xml"/><Relationship Id="rId15" Type="http://schemas.openxmlformats.org/officeDocument/2006/relationships/slideLayout" Target="../slideLayouts/slideLayout152.xml"/><Relationship Id="rId23" Type="http://schemas.openxmlformats.org/officeDocument/2006/relationships/slideLayout" Target="../slideLayouts/slideLayout160.xml"/><Relationship Id="rId28" Type="http://schemas.openxmlformats.org/officeDocument/2006/relationships/slideLayout" Target="../slideLayouts/slideLayout165.xml"/><Relationship Id="rId10" Type="http://schemas.openxmlformats.org/officeDocument/2006/relationships/slideLayout" Target="../slideLayouts/slideLayout147.xml"/><Relationship Id="rId19" Type="http://schemas.openxmlformats.org/officeDocument/2006/relationships/slideLayout" Target="../slideLayouts/slideLayout156.xml"/><Relationship Id="rId31" Type="http://schemas.openxmlformats.org/officeDocument/2006/relationships/theme" Target="../theme/theme5.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slideLayout" Target="../slideLayouts/slideLayout151.xml"/><Relationship Id="rId22" Type="http://schemas.openxmlformats.org/officeDocument/2006/relationships/slideLayout" Target="../slideLayouts/slideLayout159.xml"/><Relationship Id="rId27" Type="http://schemas.openxmlformats.org/officeDocument/2006/relationships/slideLayout" Target="../slideLayouts/slideLayout164.xml"/><Relationship Id="rId30" Type="http://schemas.openxmlformats.org/officeDocument/2006/relationships/slideLayout" Target="../slideLayouts/slideLayout167.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9" Type="http://schemas.openxmlformats.org/officeDocument/2006/relationships/theme" Target="../theme/theme6.xml"/><Relationship Id="rId21" Type="http://schemas.openxmlformats.org/officeDocument/2006/relationships/slideLayout" Target="../slideLayouts/slideLayout188.xml"/><Relationship Id="rId34" Type="http://schemas.openxmlformats.org/officeDocument/2006/relationships/slideLayout" Target="../slideLayouts/slideLayout201.xml"/><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29" Type="http://schemas.openxmlformats.org/officeDocument/2006/relationships/slideLayout" Target="../slideLayouts/slideLayout196.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slideLayout" Target="../slideLayouts/slideLayout198.xml"/><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8" Type="http://schemas.openxmlformats.org/officeDocument/2006/relationships/slideLayout" Target="../slideLayouts/slideLayout175.xml"/><Relationship Id="rId3" Type="http://schemas.openxmlformats.org/officeDocument/2006/relationships/slideLayout" Target="../slideLayouts/slideLayout1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213.xml"/><Relationship Id="rId13" Type="http://schemas.openxmlformats.org/officeDocument/2006/relationships/slideLayout" Target="../slideLayouts/slideLayout218.xml"/><Relationship Id="rId18" Type="http://schemas.openxmlformats.org/officeDocument/2006/relationships/slideLayout" Target="../slideLayouts/slideLayout223.xml"/><Relationship Id="rId26" Type="http://schemas.openxmlformats.org/officeDocument/2006/relationships/slideLayout" Target="../slideLayouts/slideLayout231.xml"/><Relationship Id="rId3" Type="http://schemas.openxmlformats.org/officeDocument/2006/relationships/slideLayout" Target="../slideLayouts/slideLayout208.xml"/><Relationship Id="rId21" Type="http://schemas.openxmlformats.org/officeDocument/2006/relationships/slideLayout" Target="../slideLayouts/slideLayout226.xml"/><Relationship Id="rId7" Type="http://schemas.openxmlformats.org/officeDocument/2006/relationships/slideLayout" Target="../slideLayouts/slideLayout212.xml"/><Relationship Id="rId12" Type="http://schemas.openxmlformats.org/officeDocument/2006/relationships/slideLayout" Target="../slideLayouts/slideLayout217.xml"/><Relationship Id="rId17" Type="http://schemas.openxmlformats.org/officeDocument/2006/relationships/slideLayout" Target="../slideLayouts/slideLayout222.xml"/><Relationship Id="rId25" Type="http://schemas.openxmlformats.org/officeDocument/2006/relationships/slideLayout" Target="../slideLayouts/slideLayout230.xml"/><Relationship Id="rId2" Type="http://schemas.openxmlformats.org/officeDocument/2006/relationships/slideLayout" Target="../slideLayouts/slideLayout207.xml"/><Relationship Id="rId16" Type="http://schemas.openxmlformats.org/officeDocument/2006/relationships/slideLayout" Target="../slideLayouts/slideLayout221.xml"/><Relationship Id="rId20" Type="http://schemas.openxmlformats.org/officeDocument/2006/relationships/slideLayout" Target="../slideLayouts/slideLayout225.xml"/><Relationship Id="rId29" Type="http://schemas.openxmlformats.org/officeDocument/2006/relationships/slideLayout" Target="../slideLayouts/slideLayout234.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24" Type="http://schemas.openxmlformats.org/officeDocument/2006/relationships/slideLayout" Target="../slideLayouts/slideLayout229.xml"/><Relationship Id="rId5" Type="http://schemas.openxmlformats.org/officeDocument/2006/relationships/slideLayout" Target="../slideLayouts/slideLayout210.xml"/><Relationship Id="rId15" Type="http://schemas.openxmlformats.org/officeDocument/2006/relationships/slideLayout" Target="../slideLayouts/slideLayout220.xml"/><Relationship Id="rId23" Type="http://schemas.openxmlformats.org/officeDocument/2006/relationships/slideLayout" Target="../slideLayouts/slideLayout228.xml"/><Relationship Id="rId28" Type="http://schemas.openxmlformats.org/officeDocument/2006/relationships/slideLayout" Target="../slideLayouts/slideLayout233.xml"/><Relationship Id="rId10" Type="http://schemas.openxmlformats.org/officeDocument/2006/relationships/slideLayout" Target="../slideLayouts/slideLayout215.xml"/><Relationship Id="rId19" Type="http://schemas.openxmlformats.org/officeDocument/2006/relationships/slideLayout" Target="../slideLayouts/slideLayout224.xml"/><Relationship Id="rId31" Type="http://schemas.openxmlformats.org/officeDocument/2006/relationships/theme" Target="../theme/theme7.xml"/><Relationship Id="rId4" Type="http://schemas.openxmlformats.org/officeDocument/2006/relationships/slideLayout" Target="../slideLayouts/slideLayout209.xml"/><Relationship Id="rId9" Type="http://schemas.openxmlformats.org/officeDocument/2006/relationships/slideLayout" Target="../slideLayouts/slideLayout214.xml"/><Relationship Id="rId14" Type="http://schemas.openxmlformats.org/officeDocument/2006/relationships/slideLayout" Target="../slideLayouts/slideLayout219.xml"/><Relationship Id="rId22" Type="http://schemas.openxmlformats.org/officeDocument/2006/relationships/slideLayout" Target="../slideLayouts/slideLayout227.xml"/><Relationship Id="rId27" Type="http://schemas.openxmlformats.org/officeDocument/2006/relationships/slideLayout" Target="../slideLayouts/slideLayout232.xml"/><Relationship Id="rId30" Type="http://schemas.openxmlformats.org/officeDocument/2006/relationships/slideLayout" Target="../slideLayouts/slideLayout2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67178" y="52824"/>
            <a:ext cx="10276239" cy="765955"/>
          </a:xfrm>
          <a:prstGeom prst="rect">
            <a:avLst/>
          </a:prstGeom>
        </p:spPr>
        <p:txBody>
          <a:bodyPr wrap="square" lIns="0" tIns="0" rIns="0" bIns="0">
            <a:spAutoFit/>
          </a:bodyPr>
          <a:lstStyle>
            <a:lvl1pPr>
              <a:defRPr sz="4400" b="1" i="0">
                <a:solidFill>
                  <a:srgbClr val="0D6CB8"/>
                </a:solidFill>
                <a:latin typeface="Calibri"/>
                <a:cs typeface="Calibri"/>
              </a:defRPr>
            </a:lvl1pPr>
          </a:lstStyle>
          <a:p>
            <a:endParaRPr/>
          </a:p>
        </p:txBody>
      </p:sp>
      <p:sp>
        <p:nvSpPr>
          <p:cNvPr id="3" name="Holder 3"/>
          <p:cNvSpPr>
            <a:spLocks noGrp="1"/>
          </p:cNvSpPr>
          <p:nvPr>
            <p:ph type="body" idx="1"/>
          </p:nvPr>
        </p:nvSpPr>
        <p:spPr>
          <a:xfrm>
            <a:off x="609600" y="1577340"/>
            <a:ext cx="1097280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52840D64-3B4D-48FC-A03D-CB2DD6CE3AF5}" type="datetime1">
              <a:rPr lang="en-US" smtClean="0"/>
              <a:t>4/22/2024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6556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40D560C2-B28E-48AC-822E-7240AD7D39CF}" type="datetime1">
              <a:rPr lang="en-US" smtClean="0"/>
              <a:t>4/22/2024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366546799"/>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 id="2147483876" r:id="rId12"/>
    <p:sldLayoutId id="2147483877" r:id="rId13"/>
    <p:sldLayoutId id="2147483878" r:id="rId14"/>
    <p:sldLayoutId id="2147483879" r:id="rId15"/>
    <p:sldLayoutId id="2147483880" r:id="rId16"/>
    <p:sldLayoutId id="2147483881" r:id="rId17"/>
    <p:sldLayoutId id="2147483882" r:id="rId18"/>
    <p:sldLayoutId id="2147483883" r:id="rId19"/>
    <p:sldLayoutId id="2147483884" r:id="rId20"/>
    <p:sldLayoutId id="2147483885" r:id="rId21"/>
    <p:sldLayoutId id="2147483886" r:id="rId22"/>
    <p:sldLayoutId id="2147483668" r:id="rId23"/>
    <p:sldLayoutId id="2147483669" r:id="rId24"/>
    <p:sldLayoutId id="2147483670"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6" r:id="rId41"/>
    <p:sldLayoutId id="2147483687" r:id="rId42"/>
    <p:sldLayoutId id="2147483688" r:id="rId43"/>
    <p:sldLayoutId id="2147483689" r:id="rId44"/>
    <p:sldLayoutId id="2147483690" r:id="rId45"/>
    <p:sldLayoutId id="2147483888" r:id="rId46"/>
    <p:sldLayoutId id="2147483889" r:id="rId47"/>
    <p:sldLayoutId id="2147483890" r:id="rId48"/>
    <p:sldLayoutId id="2147483891" r:id="rId49"/>
    <p:sldLayoutId id="2147483892" r:id="rId50"/>
    <p:sldLayoutId id="2147483893" r:id="rId51"/>
    <p:sldLayoutId id="2147483894" r:id="rId52"/>
    <p:sldLayoutId id="2147483895" r:id="rId53"/>
    <p:sldLayoutId id="2147483896" r:id="rId54"/>
    <p:sldLayoutId id="2147483691" r:id="rId55"/>
    <p:sldLayoutId id="2147483692" r:id="rId56"/>
    <p:sldLayoutId id="2147483693" r:id="rId57"/>
    <p:sldLayoutId id="2147483694" r:id="rId58"/>
    <p:sldLayoutId id="2147483695" r:id="rId59"/>
    <p:sldLayoutId id="2147483696" r:id="rId6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bg1"/>
                </a:solidFill>
              </a:defRPr>
            </a:lvl1pPr>
          </a:lstStyle>
          <a:p>
            <a:fld id="{2492DF6B-F0F5-480D-88F1-F67E632332B9}" type="datetime1">
              <a:rPr lang="en-US" smtClean="0"/>
              <a:t>4/22/2024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bg1"/>
                </a:solidFill>
              </a:defRPr>
            </a:lvl1pPr>
          </a:lstStyle>
          <a:p>
            <a:fld id="{25037DA4-2335-4A87-8586-64B2BAB08211}"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4"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4466105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 id="2147483731" r:id="rId33"/>
    <p:sldLayoutId id="2147483732" r:id="rId34"/>
    <p:sldLayoutId id="2147483733" r:id="rId35"/>
    <p:sldLayoutId id="2147483734" r:id="rId36"/>
    <p:sldLayoutId id="2147483735" r:id="rId37"/>
    <p:sldLayoutId id="2147483736" r:id="rId38"/>
    <p:sldLayoutId id="2147483737" r:id="rId39"/>
    <p:sldLayoutId id="2147483738" r:id="rId40"/>
    <p:sldLayoutId id="2147483739" r:id="rId41"/>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40"/>
            <a:ext cx="4114800" cy="365125"/>
          </a:xfrm>
          <a:prstGeom prst="rect">
            <a:avLst/>
          </a:prstGeom>
        </p:spPr>
        <p:txBody>
          <a:bodyPr vert="horz" lIns="91440" tIns="45720" rIns="91440" bIns="45720" rtlCol="0" anchor="ctr"/>
          <a:lstStyle>
            <a:lvl1pPr algn="ctr">
              <a:defRPr sz="9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5"/>
            <a:ext cx="2743200" cy="365125"/>
          </a:xfrm>
          <a:prstGeom prst="rect">
            <a:avLst/>
          </a:prstGeom>
        </p:spPr>
        <p:txBody>
          <a:bodyPr vert="horz" lIns="91440" tIns="45720" rIns="91440" bIns="45720" rtlCol="0" anchor="ctr"/>
          <a:lstStyle>
            <a:lvl1pPr algn="l">
              <a:defRPr sz="900">
                <a:solidFill>
                  <a:schemeClr val="bg1"/>
                </a:solidFill>
              </a:defRPr>
            </a:lvl1pPr>
          </a:lstStyle>
          <a:p>
            <a:fld id="{271BA74D-B7EB-4AA5-BAF2-05E1E2AEF174}" type="datetime1">
              <a:rPr lang="en-US" smtClean="0"/>
              <a:t>4/22/2024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8"/>
            <a:ext cx="2743200" cy="365125"/>
          </a:xfrm>
          <a:prstGeom prst="rect">
            <a:avLst/>
          </a:prstGeom>
        </p:spPr>
        <p:txBody>
          <a:bodyPr vert="horz" lIns="91440" tIns="45720" rIns="91440" bIns="45720" rtlCol="0" anchor="ctr"/>
          <a:lstStyle>
            <a:lvl1pPr algn="r">
              <a:defRPr sz="9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4"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97932536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Lst>
  <p:hf hdr="0" ftr="0" dt="0"/>
  <p:txStyles>
    <p:titleStyle>
      <a:lvl1pPr algn="l" defTabSz="685800" rtl="0" eaLnBrk="1" latinLnBrk="0" hangingPunct="1">
        <a:lnSpc>
          <a:spcPct val="90000"/>
        </a:lnSpc>
        <a:spcBef>
          <a:spcPct val="0"/>
        </a:spcBef>
        <a:buNone/>
        <a:defRPr sz="2700" b="1" kern="1200">
          <a:solidFill>
            <a:schemeClr val="accent1"/>
          </a:solidFill>
          <a:latin typeface="+mn-lt"/>
          <a:ea typeface="+mj-ea"/>
          <a:cs typeface="+mj-cs"/>
        </a:defRPr>
      </a:lvl1pPr>
    </p:titleStyle>
    <p:bodyStyle>
      <a:lvl1pPr marL="171450" indent="-171450" algn="l" defTabSz="685800" rtl="0" eaLnBrk="1" latinLnBrk="0" hangingPunct="1">
        <a:lnSpc>
          <a:spcPct val="90000"/>
        </a:lnSpc>
        <a:spcBef>
          <a:spcPts val="750"/>
        </a:spcBef>
        <a:buClr>
          <a:schemeClr val="bg2"/>
        </a:buClr>
        <a:buFont typeface="Wingdings" panose="05000000000000000000" pitchFamily="2" charset="2"/>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Clr>
          <a:schemeClr val="bg2"/>
        </a:buClr>
        <a:buFont typeface="Wingdings" panose="05000000000000000000" pitchFamily="2" charset="2"/>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Clr>
          <a:schemeClr val="bg2"/>
        </a:buClr>
        <a:buFont typeface="Wingdings" panose="05000000000000000000" pitchFamily="2" charset="2"/>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Clr>
          <a:schemeClr val="bg2"/>
        </a:buClr>
        <a:buFont typeface="Wingdings" panose="05000000000000000000" pitchFamily="2" charset="2"/>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872E9632-9C28-411D-BCC4-F88895AD9559}" type="datetime1">
              <a:rPr lang="en-US" smtClean="0"/>
              <a:t>4/22/2024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074369918"/>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CA1D80DA-23CD-4A87-A7AA-8AA8E354583A}" type="datetime1">
              <a:rPr lang="en-US" smtClean="0"/>
              <a:t>4/22/2024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1699395974"/>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 id="2147483945" r:id="rId12"/>
    <p:sldLayoutId id="2147483946" r:id="rId13"/>
    <p:sldLayoutId id="2147483947" r:id="rId14"/>
    <p:sldLayoutId id="2147483948" r:id="rId15"/>
    <p:sldLayoutId id="2147483949" r:id="rId16"/>
    <p:sldLayoutId id="2147483950" r:id="rId17"/>
    <p:sldLayoutId id="2147483951" r:id="rId18"/>
    <p:sldLayoutId id="2147483952" r:id="rId19"/>
    <p:sldLayoutId id="2147483953" r:id="rId20"/>
    <p:sldLayoutId id="2147483954" r:id="rId21"/>
    <p:sldLayoutId id="2147483955" r:id="rId22"/>
    <p:sldLayoutId id="2147483887" r:id="rId23"/>
    <p:sldLayoutId id="2147483956" r:id="rId24"/>
    <p:sldLayoutId id="2147483957" r:id="rId25"/>
    <p:sldLayoutId id="2147483958" r:id="rId26"/>
    <p:sldLayoutId id="2147483959" r:id="rId27"/>
    <p:sldLayoutId id="2147483960" r:id="rId28"/>
    <p:sldLayoutId id="2147483961" r:id="rId29"/>
    <p:sldLayoutId id="2147483962" r:id="rId30"/>
    <p:sldLayoutId id="2147483963" r:id="rId31"/>
    <p:sldLayoutId id="2147483964" r:id="rId32"/>
    <p:sldLayoutId id="2147483897" r:id="rId33"/>
    <p:sldLayoutId id="2147483898" r:id="rId34"/>
    <p:sldLayoutId id="2147483899" r:id="rId35"/>
    <p:sldLayoutId id="2147483900" r:id="rId36"/>
    <p:sldLayoutId id="2147483901" r:id="rId37"/>
    <p:sldLayoutId id="2147483902" r:id="rId38"/>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5835B309-4E02-4112-AF33-4CE13C83B94B}" type="datetime1">
              <a:rPr lang="en-US" smtClean="0"/>
              <a:t>4/22/2024</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370448003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 id="2147483921" r:id="rId18"/>
    <p:sldLayoutId id="2147483922" r:id="rId19"/>
    <p:sldLayoutId id="2147483923" r:id="rId20"/>
    <p:sldLayoutId id="2147483924" r:id="rId21"/>
    <p:sldLayoutId id="2147483925" r:id="rId22"/>
    <p:sldLayoutId id="2147483926" r:id="rId23"/>
    <p:sldLayoutId id="2147483927" r:id="rId24"/>
    <p:sldLayoutId id="2147483928" r:id="rId25"/>
    <p:sldLayoutId id="2147483929" r:id="rId26"/>
    <p:sldLayoutId id="2147483930" r:id="rId27"/>
    <p:sldLayoutId id="2147483931" r:id="rId28"/>
    <p:sldLayoutId id="2147483932" r:id="rId29"/>
    <p:sldLayoutId id="2147483933" r:id="rId30"/>
  </p:sldLayoutIdLst>
  <p:hf hdr="0" ftr="0" dt="0"/>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1.xml"/></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hyperlink" Target="https://www.pickpik.com/clerk-business-business-woman-busy-corporate-expression-62709" TargetMode="External"/><Relationship Id="rId2" Type="http://schemas.openxmlformats.org/officeDocument/2006/relationships/notesSlide" Target="../notesSlides/notesSlide12.xml"/><Relationship Id="rId1" Type="http://schemas.openxmlformats.org/officeDocument/2006/relationships/slideLayout" Target="../slideLayouts/slideLayout191.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hyperlink" Target="https://freesvg.org/shiny-computer-server-vector-image"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191.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6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6.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22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svg"/><Relationship Id="rId2" Type="http://schemas.openxmlformats.org/officeDocument/2006/relationships/notesSlide" Target="../notesSlides/notesSlide22.xml"/><Relationship Id="rId1" Type="http://schemas.openxmlformats.org/officeDocument/2006/relationships/slideLayout" Target="../slideLayouts/slideLayout161.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0.png"/><Relationship Id="rId7" Type="http://schemas.openxmlformats.org/officeDocument/2006/relationships/image" Target="../media/image47.svg"/><Relationship Id="rId2" Type="http://schemas.openxmlformats.org/officeDocument/2006/relationships/notesSlide" Target="../notesSlides/notesSlide24.xml"/><Relationship Id="rId1" Type="http://schemas.openxmlformats.org/officeDocument/2006/relationships/slideLayout" Target="../slideLayouts/slideLayout52.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 Id="rId9" Type="http://schemas.openxmlformats.org/officeDocument/2006/relationships/image" Target="../media/image49.svg"/></Relationships>
</file>

<file path=ppt/slides/_rels/slide2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5.xml"/><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6.xml"/><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62.xml"/></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8.xml"/><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https://www.texasstudentdatasystem.org/TSDS/About/Deployment/Deployment" TargetMode="External"/><Relationship Id="rId7" Type="http://schemas.openxmlformats.org/officeDocument/2006/relationships/diagramQuickStyle" Target="../diagrams/quickStyle3.xml"/><Relationship Id="rId2" Type="http://schemas.openxmlformats.org/officeDocument/2006/relationships/notesSlide" Target="../notesSlides/notesSlide29.xml"/><Relationship Id="rId1" Type="http://schemas.openxmlformats.org/officeDocument/2006/relationships/slideLayout" Target="../slideLayouts/slideLayout166.xml"/><Relationship Id="rId6" Type="http://schemas.openxmlformats.org/officeDocument/2006/relationships/diagramLayout" Target="../diagrams/layout3.xml"/><Relationship Id="rId11" Type="http://schemas.openxmlformats.org/officeDocument/2006/relationships/image" Target="../media/image60.svg"/><Relationship Id="rId5" Type="http://schemas.openxmlformats.org/officeDocument/2006/relationships/diagramData" Target="../diagrams/data3.xml"/><Relationship Id="rId10" Type="http://schemas.openxmlformats.org/officeDocument/2006/relationships/image" Target="../media/image59.png"/><Relationship Id="rId4" Type="http://schemas.openxmlformats.org/officeDocument/2006/relationships/hyperlink" Target="https://www.texasstudentdatasystem.org/tsds/about/training-and-support/tsds-upgrade-project-training-materials" TargetMode="External"/><Relationship Id="rId9" Type="http://schemas.microsoft.com/office/2007/relationships/diagramDrawing" Target="../diagrams/drawing3.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51.xml"/><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61.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7.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8.xml"/><Relationship Id="rId1" Type="http://schemas.openxmlformats.org/officeDocument/2006/relationships/slideLayout" Target="../slideLayouts/slideLayout37.xml"/><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2306" y="2941993"/>
            <a:ext cx="8804910" cy="1321435"/>
          </a:xfrm>
          <a:prstGeom prst="rect">
            <a:avLst/>
          </a:prstGeom>
        </p:spPr>
        <p:txBody>
          <a:bodyPr vert="horz" wrap="square" lIns="0" tIns="0" rIns="0" bIns="0" rtlCol="0">
            <a:spAutoFit/>
          </a:bodyPr>
          <a:lstStyle/>
          <a:p>
            <a:pPr marL="0" marR="0" lvl="0" indent="0" algn="ctr" defTabSz="914400" rtl="0" eaLnBrk="1" fontAlgn="auto" latinLnBrk="0" hangingPunct="1">
              <a:lnSpc>
                <a:spcPts val="4455"/>
              </a:lnSpc>
              <a:spcBef>
                <a:spcPts val="0"/>
              </a:spcBef>
              <a:spcAft>
                <a:spcPts val="0"/>
              </a:spcAft>
              <a:buClrTx/>
              <a:buSzTx/>
              <a:buFontTx/>
              <a:buNone/>
              <a:tabLst/>
              <a:defRPr/>
            </a:pPr>
            <a:r>
              <a:rPr kumimoji="0" sz="5000" b="1" i="0" u="none" strike="noStrike" kern="1200" cap="none" spc="0" normalizeH="0" baseline="0" noProof="0">
                <a:ln>
                  <a:noFill/>
                </a:ln>
                <a:solidFill>
                  <a:srgbClr val="3B6DBD"/>
                </a:solidFill>
                <a:effectLst/>
                <a:uLnTx/>
                <a:uFillTx/>
                <a:latin typeface="Calibri"/>
                <a:ea typeface="+mn-ea"/>
                <a:cs typeface="Calibri"/>
              </a:rPr>
              <a:t>TITLE</a:t>
            </a:r>
            <a:r>
              <a:rPr kumimoji="0" sz="5000" b="1" i="0" u="none" strike="noStrike" kern="1200" cap="none" spc="-30" normalizeH="0" baseline="0" noProof="0">
                <a:ln>
                  <a:noFill/>
                </a:ln>
                <a:solidFill>
                  <a:srgbClr val="3B6DBD"/>
                </a:solidFill>
                <a:effectLst/>
                <a:uLnTx/>
                <a:uFillTx/>
                <a:latin typeface="Calibri"/>
                <a:ea typeface="+mn-ea"/>
                <a:cs typeface="Calibri"/>
              </a:rPr>
              <a:t> </a:t>
            </a:r>
            <a:r>
              <a:rPr kumimoji="0" sz="5000" b="1" i="0" u="none" strike="noStrike" kern="1200" cap="none" spc="0" normalizeH="0" baseline="0" noProof="0">
                <a:ln>
                  <a:noFill/>
                </a:ln>
                <a:solidFill>
                  <a:srgbClr val="3B6DBD"/>
                </a:solidFill>
                <a:effectLst/>
                <a:uLnTx/>
                <a:uFillTx/>
                <a:latin typeface="Calibri"/>
                <a:ea typeface="+mn-ea"/>
                <a:cs typeface="Calibri"/>
              </a:rPr>
              <a:t>SLIDE:</a:t>
            </a:r>
            <a:r>
              <a:rPr kumimoji="0" sz="5000" b="1" i="0" u="none" strike="noStrike" kern="1200" cap="none" spc="-35" normalizeH="0" baseline="0" noProof="0">
                <a:ln>
                  <a:noFill/>
                </a:ln>
                <a:solidFill>
                  <a:srgbClr val="3B6DBD"/>
                </a:solidFill>
                <a:effectLst/>
                <a:uLnTx/>
                <a:uFillTx/>
                <a:latin typeface="Calibri"/>
                <a:ea typeface="+mn-ea"/>
                <a:cs typeface="Calibri"/>
              </a:rPr>
              <a:t> </a:t>
            </a:r>
            <a:r>
              <a:rPr kumimoji="0" sz="5000" b="1" i="0" u="none" strike="noStrike" kern="1200" cap="none" spc="0" normalizeH="0" baseline="0" noProof="0">
                <a:ln>
                  <a:noFill/>
                </a:ln>
                <a:solidFill>
                  <a:srgbClr val="3B6DBD"/>
                </a:solidFill>
                <a:effectLst/>
                <a:uLnTx/>
                <a:uFillTx/>
                <a:latin typeface="Calibri"/>
                <a:ea typeface="+mn-ea"/>
                <a:cs typeface="Calibri"/>
              </a:rPr>
              <a:t>TSDS</a:t>
            </a:r>
            <a:r>
              <a:rPr kumimoji="0" sz="5000" b="1" i="0" u="none" strike="noStrike" kern="1200" cap="none" spc="-40" normalizeH="0" baseline="0" noProof="0">
                <a:ln>
                  <a:noFill/>
                </a:ln>
                <a:solidFill>
                  <a:srgbClr val="3B6DBD"/>
                </a:solidFill>
                <a:effectLst/>
                <a:uLnTx/>
                <a:uFillTx/>
                <a:latin typeface="Calibri"/>
                <a:ea typeface="+mn-ea"/>
                <a:cs typeface="Calibri"/>
              </a:rPr>
              <a:t> </a:t>
            </a:r>
            <a:r>
              <a:rPr kumimoji="0" sz="5000" b="1" i="0" u="none" strike="noStrike" kern="1200" cap="none" spc="0" normalizeH="0" baseline="0" noProof="0">
                <a:ln>
                  <a:noFill/>
                </a:ln>
                <a:solidFill>
                  <a:srgbClr val="3B6DBD"/>
                </a:solidFill>
                <a:effectLst/>
                <a:uLnTx/>
                <a:uFillTx/>
                <a:latin typeface="Calibri"/>
                <a:ea typeface="+mn-ea"/>
                <a:cs typeface="Calibri"/>
              </a:rPr>
              <a:t>ODS</a:t>
            </a:r>
            <a:r>
              <a:rPr kumimoji="0" sz="5000" b="1" i="0" u="none" strike="noStrike" kern="1200" cap="none" spc="-25" normalizeH="0" baseline="0" noProof="0">
                <a:ln>
                  <a:noFill/>
                </a:ln>
                <a:solidFill>
                  <a:srgbClr val="3B6DBD"/>
                </a:solidFill>
                <a:effectLst/>
                <a:uLnTx/>
                <a:uFillTx/>
                <a:latin typeface="Calibri"/>
                <a:ea typeface="+mn-ea"/>
                <a:cs typeface="Calibri"/>
              </a:rPr>
              <a:t> </a:t>
            </a:r>
            <a:r>
              <a:rPr kumimoji="0" sz="5000" b="1" i="0" u="none" strike="noStrike" kern="1200" cap="none" spc="0" normalizeH="0" baseline="0" noProof="0">
                <a:ln>
                  <a:noFill/>
                </a:ln>
                <a:solidFill>
                  <a:srgbClr val="3B6DBD"/>
                </a:solidFill>
                <a:effectLst/>
                <a:uLnTx/>
                <a:uFillTx/>
                <a:latin typeface="Calibri"/>
                <a:ea typeface="+mn-ea"/>
                <a:cs typeface="Calibri"/>
              </a:rPr>
              <a:t>3.x</a:t>
            </a:r>
            <a:r>
              <a:rPr kumimoji="0" sz="5000" b="1" i="0" u="none" strike="noStrike" kern="1200" cap="none" spc="-20" normalizeH="0" baseline="0" noProof="0">
                <a:ln>
                  <a:noFill/>
                </a:ln>
                <a:solidFill>
                  <a:srgbClr val="3B6DBD"/>
                </a:solidFill>
                <a:effectLst/>
                <a:uLnTx/>
                <a:uFillTx/>
                <a:latin typeface="Calibri"/>
                <a:ea typeface="+mn-ea"/>
                <a:cs typeface="Calibri"/>
              </a:rPr>
              <a:t> </a:t>
            </a:r>
            <a:r>
              <a:rPr kumimoji="0" sz="5000" b="1" i="0" u="none" strike="noStrike" kern="1200" cap="none" spc="-10" normalizeH="0" baseline="0" noProof="0">
                <a:ln>
                  <a:noFill/>
                </a:ln>
                <a:solidFill>
                  <a:srgbClr val="3B6DBD"/>
                </a:solidFill>
                <a:effectLst/>
                <a:uLnTx/>
                <a:uFillTx/>
                <a:latin typeface="Calibri"/>
                <a:ea typeface="+mn-ea"/>
                <a:cs typeface="Calibri"/>
              </a:rPr>
              <a:t>Project</a:t>
            </a:r>
            <a:endParaRPr kumimoji="0" sz="5000" b="0" i="0" u="none" strike="noStrike" kern="1200" cap="none" spc="0" normalizeH="0" baseline="0" noProof="0">
              <a:ln>
                <a:noFill/>
              </a:ln>
              <a:solidFill>
                <a:prstClr val="black"/>
              </a:solidFill>
              <a:effectLst/>
              <a:uLnTx/>
              <a:uFillTx/>
              <a:latin typeface="Calibri"/>
              <a:ea typeface="+mn-ea"/>
              <a:cs typeface="Calibri"/>
            </a:endParaRPr>
          </a:p>
          <a:p>
            <a:pPr marL="1270" marR="0" lvl="0" indent="0" algn="ctr" defTabSz="914400" rtl="0" eaLnBrk="1" fontAlgn="auto" latinLnBrk="0" hangingPunct="1">
              <a:lnSpc>
                <a:spcPts val="5700"/>
              </a:lnSpc>
              <a:spcBef>
                <a:spcPts val="0"/>
              </a:spcBef>
              <a:spcAft>
                <a:spcPts val="0"/>
              </a:spcAft>
              <a:buClrTx/>
              <a:buSzTx/>
              <a:buFontTx/>
              <a:buNone/>
              <a:tabLst/>
              <a:defRPr/>
            </a:pPr>
            <a:r>
              <a:rPr kumimoji="0" sz="5000" b="1" i="0" u="none" strike="noStrike" kern="1200" cap="none" spc="-10" normalizeH="0" baseline="0" noProof="0">
                <a:ln>
                  <a:noFill/>
                </a:ln>
                <a:solidFill>
                  <a:srgbClr val="3B6DBD"/>
                </a:solidFill>
                <a:effectLst/>
                <a:uLnTx/>
                <a:uFillTx/>
                <a:latin typeface="Calibri"/>
                <a:ea typeface="+mn-ea"/>
                <a:cs typeface="Calibri"/>
              </a:rPr>
              <a:t>Updates</a:t>
            </a:r>
            <a:endParaRPr kumimoji="0" sz="50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3" name="object 3"/>
          <p:cNvGrpSpPr/>
          <p:nvPr/>
        </p:nvGrpSpPr>
        <p:grpSpPr>
          <a:xfrm>
            <a:off x="0" y="1339855"/>
            <a:ext cx="12192000" cy="5590031"/>
            <a:chOff x="0" y="1339855"/>
            <a:chExt cx="12192000" cy="5590031"/>
          </a:xfrm>
        </p:grpSpPr>
        <p:pic>
          <p:nvPicPr>
            <p:cNvPr id="4" name="object 4"/>
            <p:cNvPicPr/>
            <p:nvPr/>
          </p:nvPicPr>
          <p:blipFill>
            <a:blip r:embed="rId3" cstate="print"/>
            <a:stretch>
              <a:fillRect/>
            </a:stretch>
          </p:blipFill>
          <p:spPr>
            <a:xfrm>
              <a:off x="0" y="1339855"/>
              <a:ext cx="12191999" cy="5590031"/>
            </a:xfrm>
            <a:prstGeom prst="rect">
              <a:avLst/>
            </a:prstGeom>
          </p:spPr>
        </p:pic>
        <p:sp>
          <p:nvSpPr>
            <p:cNvPr id="5" name="object 5"/>
            <p:cNvSpPr/>
            <p:nvPr/>
          </p:nvSpPr>
          <p:spPr>
            <a:xfrm>
              <a:off x="0" y="4504931"/>
              <a:ext cx="12192000" cy="2169160"/>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object 6"/>
          <p:cNvSpPr txBox="1"/>
          <p:nvPr/>
        </p:nvSpPr>
        <p:spPr>
          <a:xfrm>
            <a:off x="0" y="4822681"/>
            <a:ext cx="12191999" cy="1363194"/>
          </a:xfrm>
          <a:prstGeom prst="rect">
            <a:avLst/>
          </a:prstGeom>
        </p:spPr>
        <p:txBody>
          <a:bodyPr vert="horz" wrap="square" lIns="0" tIns="67310" rIns="0" bIns="0" rtlCol="0" anchor="t">
            <a:spAutoFit/>
          </a:bodyPr>
          <a:lstStyle/>
          <a:p>
            <a:pPr algn="ctr">
              <a:spcBef>
                <a:spcPts val="530"/>
              </a:spcBef>
              <a:defRPr/>
            </a:pPr>
            <a:r>
              <a:rPr kumimoji="0" lang="en-US" sz="4800" b="0" i="0" u="none" strike="noStrike" kern="1200" cap="none" spc="-105" normalizeH="0" baseline="0" noProof="0" dirty="0">
                <a:ln>
                  <a:noFill/>
                </a:ln>
                <a:solidFill>
                  <a:srgbClr val="0D6CB8"/>
                </a:solidFill>
                <a:effectLst/>
                <a:uLnTx/>
                <a:uFillTx/>
                <a:latin typeface="Calibri"/>
                <a:ea typeface="+mn-ea"/>
                <a:cs typeface="Calibri"/>
              </a:rPr>
              <a:t>TSDS </a:t>
            </a:r>
            <a:r>
              <a:rPr lang="en-US" sz="4800" spc="-105" dirty="0">
                <a:solidFill>
                  <a:srgbClr val="0D6CB8"/>
                </a:solidFill>
                <a:latin typeface="Calibri"/>
                <a:cs typeface="Calibri"/>
              </a:rPr>
              <a:t>UPGRADE PROJECT</a:t>
            </a:r>
            <a:endParaRPr lang="en-US" sz="3200" dirty="0">
              <a:solidFill>
                <a:srgbClr val="000000"/>
              </a:solidFill>
              <a:latin typeface="Calibri"/>
              <a:cs typeface="Calibri"/>
            </a:endParaRPr>
          </a:p>
          <a:p>
            <a:pPr marL="0" marR="0" lvl="0" indent="0" algn="ctr" defTabSz="914400">
              <a:lnSpc>
                <a:spcPct val="100000"/>
              </a:lnSpc>
              <a:spcBef>
                <a:spcPts val="530"/>
              </a:spcBef>
              <a:spcAft>
                <a:spcPts val="0"/>
              </a:spcAft>
              <a:buClrTx/>
              <a:buSzTx/>
              <a:buFontTx/>
              <a:buNone/>
              <a:tabLst/>
              <a:defRPr/>
            </a:pPr>
            <a:r>
              <a:rPr lang="en-US" sz="3200" dirty="0">
                <a:solidFill>
                  <a:srgbClr val="0D6CB8"/>
                </a:solidFill>
                <a:latin typeface="Calibri"/>
                <a:cs typeface="Calibri"/>
              </a:rPr>
              <a:t>Overview and Key Concepts</a:t>
            </a:r>
            <a:r>
              <a:rPr kumimoji="0" lang="en-US" sz="3200" b="0" i="0" u="none" strike="noStrike" kern="1200" cap="none" spc="0" normalizeH="0" baseline="0" noProof="0" dirty="0">
                <a:ln>
                  <a:noFill/>
                </a:ln>
                <a:solidFill>
                  <a:srgbClr val="0D6CB8"/>
                </a:solidFill>
                <a:effectLst/>
                <a:uLnTx/>
                <a:uFillTx/>
                <a:latin typeface="Calibri"/>
                <a:ea typeface="+mn-ea"/>
                <a:cs typeface="Calibri"/>
              </a:rPr>
              <a:t> </a:t>
            </a:r>
            <a:endParaRPr lang="en-US" sz="3200" b="0" i="0" u="none" strike="noStrike" kern="1200" cap="none" spc="0" normalizeH="0" baseline="0" noProof="0" dirty="0">
              <a:ln>
                <a:noFill/>
              </a:ln>
              <a:solidFill>
                <a:srgbClr val="0D6CB8"/>
              </a:solidFill>
              <a:effectLst/>
              <a:uLnTx/>
              <a:uFillTx/>
              <a:latin typeface="Calibri"/>
              <a:ea typeface="Calibri"/>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pic>
        <p:nvPicPr>
          <p:cNvPr id="8" name="object 4">
            <a:extLst>
              <a:ext uri="{FF2B5EF4-FFF2-40B4-BE49-F238E27FC236}">
                <a16:creationId xmlns:a16="http://schemas.microsoft.com/office/drawing/2014/main" id="{994DD433-ADD1-7A7D-3C84-7E2848B224EC}"/>
              </a:ext>
            </a:extLst>
          </p:cNvPr>
          <p:cNvPicPr/>
          <p:nvPr/>
        </p:nvPicPr>
        <p:blipFill rotWithShape="1">
          <a:blip r:embed="rId3">
            <a:alphaModFix amt="70000"/>
            <a:extLst>
              <a:ext uri="{28A0092B-C50C-407E-A947-70E740481C1C}">
                <a14:useLocalDpi xmlns:a14="http://schemas.microsoft.com/office/drawing/2010/main" val="0"/>
              </a:ext>
            </a:extLst>
          </a:blip>
          <a:srcRect t="11316" b="4414"/>
          <a:stretch/>
        </p:blipFill>
        <p:spPr>
          <a:xfrm>
            <a:off x="0" y="0"/>
            <a:ext cx="12199526" cy="6858000"/>
          </a:xfrm>
          <a:prstGeom prst="rect">
            <a:avLst/>
          </a:prstGeom>
        </p:spPr>
      </p:pic>
      <p:pic>
        <p:nvPicPr>
          <p:cNvPr id="3" name="Picture 2" descr="A picture containing logo&#10;&#10;Description automatically generated">
            <a:extLst>
              <a:ext uri="{FF2B5EF4-FFF2-40B4-BE49-F238E27FC236}">
                <a16:creationId xmlns:a16="http://schemas.microsoft.com/office/drawing/2014/main" id="{2D53F140-B2BD-E438-A6F4-357A25AC3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0921" y="159845"/>
            <a:ext cx="3436239" cy="1062279"/>
          </a:xfrm>
          <a:prstGeom prst="rect">
            <a:avLst/>
          </a:prstGeom>
        </p:spPr>
      </p:pic>
      <p:sp>
        <p:nvSpPr>
          <p:cNvPr id="10" name="object 5">
            <a:extLst>
              <a:ext uri="{FF2B5EF4-FFF2-40B4-BE49-F238E27FC236}">
                <a16:creationId xmlns:a16="http://schemas.microsoft.com/office/drawing/2014/main" id="{C308AD4B-CE95-6928-946F-1FAD797EC909}"/>
              </a:ext>
            </a:extLst>
          </p:cNvPr>
          <p:cNvSpPr/>
          <p:nvPr/>
        </p:nvSpPr>
        <p:spPr>
          <a:xfrm>
            <a:off x="-15053" y="4928391"/>
            <a:ext cx="12222106"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914400" rtl="0" eaLnBrk="1" fontAlgn="auto" latinLnBrk="0" hangingPunct="1">
              <a:lnSpc>
                <a:spcPct val="100000"/>
              </a:lnSpc>
              <a:spcBef>
                <a:spcPts val="530"/>
              </a:spcBef>
              <a:spcAft>
                <a:spcPts val="0"/>
              </a:spcAft>
              <a:buClrTx/>
              <a:buSzTx/>
              <a:buFontTx/>
              <a:buNone/>
              <a:tabLst/>
              <a:defRPr/>
            </a:pPr>
            <a:endParaRPr kumimoji="0" lang="en-US" sz="4800" b="1" i="0" u="none" strike="noStrike" kern="0" cap="none" spc="0" normalizeH="0" baseline="0" noProof="0">
              <a:ln>
                <a:noFill/>
              </a:ln>
              <a:solidFill>
                <a:srgbClr val="0D6CB8"/>
              </a:solidFill>
              <a:effectLst/>
              <a:uLnTx/>
              <a:uFillTx/>
              <a:latin typeface="Calibri"/>
              <a:ea typeface="+mn-ea"/>
              <a:cs typeface="Calibri"/>
            </a:endParaRPr>
          </a:p>
        </p:txBody>
      </p:sp>
      <p:sp>
        <p:nvSpPr>
          <p:cNvPr id="11" name="object 6">
            <a:extLst>
              <a:ext uri="{FF2B5EF4-FFF2-40B4-BE49-F238E27FC236}">
                <a16:creationId xmlns:a16="http://schemas.microsoft.com/office/drawing/2014/main" id="{6D505C29-093D-8301-B2BE-0CD8B0B31FF2}"/>
              </a:ext>
            </a:extLst>
          </p:cNvPr>
          <p:cNvSpPr txBox="1"/>
          <p:nvPr/>
        </p:nvSpPr>
        <p:spPr>
          <a:xfrm>
            <a:off x="7526" y="5031448"/>
            <a:ext cx="12192000" cy="1301638"/>
          </a:xfrm>
          <a:prstGeom prst="rect">
            <a:avLst/>
          </a:prstGeom>
        </p:spPr>
        <p:txBody>
          <a:bodyPr vert="horz" wrap="square" lIns="0" tIns="67310" rIns="0" bIns="0" rtlCol="0">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0" cap="none" spc="0" normalizeH="0" baseline="0" noProof="0">
                <a:ln>
                  <a:noFill/>
                </a:ln>
                <a:solidFill>
                  <a:srgbClr val="0D6CB8"/>
                </a:solidFill>
                <a:effectLst/>
                <a:uLnTx/>
                <a:uFillTx/>
                <a:latin typeface="Calibri"/>
                <a:ea typeface="+mn-ea"/>
                <a:cs typeface="Calibri"/>
              </a:rPr>
              <a:t>KEY CONCEPTS</a:t>
            </a: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2800" i="0" u="none" strike="noStrike" kern="0" cap="none" spc="0" normalizeH="0" baseline="0" noProof="0">
                <a:ln>
                  <a:noFill/>
                </a:ln>
                <a:solidFill>
                  <a:srgbClr val="0D6CB8"/>
                </a:solidFill>
                <a:effectLst/>
                <a:uLnTx/>
                <a:uFillTx/>
                <a:latin typeface="Calibri"/>
                <a:ea typeface="+mn-ea"/>
                <a:cs typeface="Calibri"/>
              </a:rPr>
              <a:t>Data</a:t>
            </a:r>
            <a:r>
              <a:rPr lang="en-US" sz="2800" kern="0">
                <a:solidFill>
                  <a:srgbClr val="0D6CB8"/>
                </a:solidFill>
                <a:latin typeface="Calibri"/>
                <a:cs typeface="Calibri"/>
              </a:rPr>
              <a:t> Loading, Promotion, and Validation</a:t>
            </a:r>
            <a:endParaRPr kumimoji="0" lang="en-US" sz="2800" i="0" u="none" strike="noStrike" kern="0" cap="none" spc="0" normalizeH="0" baseline="0" noProof="0">
              <a:ln>
                <a:noFill/>
              </a:ln>
              <a:solidFill>
                <a:srgbClr val="0D6CB8"/>
              </a:solidFill>
              <a:effectLst/>
              <a:uLnTx/>
              <a:uFillTx/>
              <a:latin typeface="Calibri"/>
              <a:ea typeface="+mn-ea"/>
              <a:cs typeface="Calibri"/>
            </a:endParaRPr>
          </a:p>
        </p:txBody>
      </p:sp>
    </p:spTree>
    <p:extLst>
      <p:ext uri="{BB962C8B-B14F-4D97-AF65-F5344CB8AC3E}">
        <p14:creationId xmlns:p14="http://schemas.microsoft.com/office/powerpoint/2010/main" val="4008129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90B5-12FA-56BB-B57F-2B266A9E9FEF}"/>
              </a:ext>
            </a:extLst>
          </p:cNvPr>
          <p:cNvSpPr>
            <a:spLocks noGrp="1"/>
          </p:cNvSpPr>
          <p:nvPr>
            <p:ph type="title"/>
          </p:nvPr>
        </p:nvSpPr>
        <p:spPr/>
        <p:txBody>
          <a:bodyPr>
            <a:normAutofit/>
          </a:bodyPr>
          <a:lstStyle/>
          <a:p>
            <a:pPr algn="ctr"/>
            <a:r>
              <a:rPr lang="en-US" sz="4400">
                <a:cs typeface="Calibri"/>
              </a:rPr>
              <a:t>KEY CHANGES TO DATA LOADING</a:t>
            </a:r>
            <a:endParaRPr lang="en-US"/>
          </a:p>
        </p:txBody>
      </p:sp>
      <p:sp>
        <p:nvSpPr>
          <p:cNvPr id="7" name="Content Placeholder 6">
            <a:extLst>
              <a:ext uri="{FF2B5EF4-FFF2-40B4-BE49-F238E27FC236}">
                <a16:creationId xmlns:a16="http://schemas.microsoft.com/office/drawing/2014/main" id="{FFD54FD5-351F-8EA5-FCDE-E14811B789C4}"/>
              </a:ext>
            </a:extLst>
          </p:cNvPr>
          <p:cNvSpPr>
            <a:spLocks noGrp="1"/>
          </p:cNvSpPr>
          <p:nvPr>
            <p:ph idx="1"/>
          </p:nvPr>
        </p:nvSpPr>
        <p:spPr>
          <a:xfrm>
            <a:off x="2201841" y="1277242"/>
            <a:ext cx="8988726" cy="4551872"/>
          </a:xfrm>
        </p:spPr>
        <p:txBody>
          <a:bodyPr lIns="91440" tIns="45720" rIns="91440" bIns="45720" anchor="t"/>
          <a:lstStyle/>
          <a:p>
            <a:pPr marL="337820" indent="-337820"/>
            <a:r>
              <a:rPr lang="en-US"/>
              <a:t>There will no longer be a need for extracting and loading XML files.</a:t>
            </a:r>
          </a:p>
          <a:p>
            <a:pPr marL="337820" indent="-337820"/>
            <a:endParaRPr lang="en-US"/>
          </a:p>
          <a:p>
            <a:pPr marL="337820" indent="-337820"/>
            <a:r>
              <a:rPr lang="en-US"/>
              <a:t>There</a:t>
            </a:r>
            <a:r>
              <a:rPr lang="en-US" b="0"/>
              <a:t> will be one stream of </a:t>
            </a:r>
            <a:r>
              <a:rPr lang="en-US"/>
              <a:t>singular transactional data</a:t>
            </a:r>
            <a:r>
              <a:rPr lang="en-US" b="0"/>
              <a:t> published </a:t>
            </a:r>
            <a:r>
              <a:rPr lang="en-US"/>
              <a:t>from the local source systems into</a:t>
            </a:r>
            <a:r>
              <a:rPr lang="en-US" b="0"/>
              <a:t> the IODS</a:t>
            </a:r>
            <a:r>
              <a:rPr lang="en-US"/>
              <a:t> at near-real time via API transactions. </a:t>
            </a:r>
            <a:endParaRPr lang="en-US">
              <a:cs typeface="Calibri"/>
            </a:endParaRPr>
          </a:p>
          <a:p>
            <a:pPr marL="0" indent="0">
              <a:buNone/>
            </a:pPr>
            <a:endParaRPr lang="en-US">
              <a:cs typeface="Calibri"/>
            </a:endParaRPr>
          </a:p>
          <a:p>
            <a:pPr marL="337820" indent="-337820"/>
            <a:r>
              <a:rPr lang="en-US">
                <a:cs typeface="Calibri"/>
              </a:rPr>
              <a:t>Data will be seamlessly updated in the IODS to reflect updates and corrections the LEA makes in their local source systems.</a:t>
            </a:r>
          </a:p>
        </p:txBody>
      </p:sp>
      <p:sp>
        <p:nvSpPr>
          <p:cNvPr id="3" name="Slide Number Placeholder 2">
            <a:extLst>
              <a:ext uri="{FF2B5EF4-FFF2-40B4-BE49-F238E27FC236}">
                <a16:creationId xmlns:a16="http://schemas.microsoft.com/office/drawing/2014/main" id="{D05F7491-BDBA-6014-3A82-2B1A9CC5F096}"/>
              </a:ext>
            </a:extLst>
          </p:cNvPr>
          <p:cNvSpPr>
            <a:spLocks noGrp="1"/>
          </p:cNvSpPr>
          <p:nvPr>
            <p:ph type="sldNum" sz="quarter" idx="12"/>
          </p:nvPr>
        </p:nvSpPr>
        <p:spPr/>
        <p:txBody>
          <a:bodyPr/>
          <a:lstStyle/>
          <a:p>
            <a:fld id="{69C126A4-BD19-47E2-8A0E-0DE1B9D8C925}" type="slidenum">
              <a:rPr lang="en-US" smtClean="0"/>
              <a:pPr/>
              <a:t>11</a:t>
            </a:fld>
            <a:endParaRPr lang="en-US"/>
          </a:p>
        </p:txBody>
      </p:sp>
    </p:spTree>
    <p:extLst>
      <p:ext uri="{BB962C8B-B14F-4D97-AF65-F5344CB8AC3E}">
        <p14:creationId xmlns:p14="http://schemas.microsoft.com/office/powerpoint/2010/main" val="18929736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936966" y="143786"/>
            <a:ext cx="9992720" cy="798975"/>
          </a:xfrm>
        </p:spPr>
        <p:txBody>
          <a:bodyPr anchor="ctr">
            <a:normAutofit/>
          </a:bodyPr>
          <a:lstStyle/>
          <a:p>
            <a:pPr algn="ctr"/>
            <a:r>
              <a:rPr lang="en-US" sz="4400"/>
              <a:t> CHANGES TO DATA LOADING PROCESS</a:t>
            </a:r>
            <a:endParaRPr lang="en-US" sz="4400">
              <a:ea typeface="Calibri" panose="020F0502020204030204"/>
              <a:cs typeface="Calibri"/>
            </a:endParaRPr>
          </a:p>
        </p:txBody>
      </p:sp>
      <p:cxnSp>
        <p:nvCxnSpPr>
          <p:cNvPr id="5" name="Straight Arrow Connector 4">
            <a:extLst>
              <a:ext uri="{FF2B5EF4-FFF2-40B4-BE49-F238E27FC236}">
                <a16:creationId xmlns:a16="http://schemas.microsoft.com/office/drawing/2014/main" id="{8C136861-0FA8-4B4E-9D79-FDAA488EDDDB}"/>
              </a:ext>
            </a:extLst>
          </p:cNvPr>
          <p:cNvCxnSpPr>
            <a:cxnSpLocks/>
          </p:cNvCxnSpPr>
          <p:nvPr/>
        </p:nvCxnSpPr>
        <p:spPr>
          <a:xfrm>
            <a:off x="6736418" y="1020703"/>
            <a:ext cx="0" cy="5393529"/>
          </a:xfrm>
          <a:prstGeom prst="straightConnector1">
            <a:avLst/>
          </a:prstGeom>
          <a:ln w="76200"/>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7CC354B-E3C6-4CB8-8C12-898E94B1757F}"/>
              </a:ext>
            </a:extLst>
          </p:cNvPr>
          <p:cNvSpPr txBox="1"/>
          <p:nvPr/>
        </p:nvSpPr>
        <p:spPr>
          <a:xfrm>
            <a:off x="2669161" y="958577"/>
            <a:ext cx="3222215"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Currently </a:t>
            </a:r>
            <a:r>
              <a:rPr kumimoji="0" lang="en-US" sz="2500" b="1" i="0" u="none" strike="noStrike" kern="1200" cap="none" spc="0" normalizeH="0" baseline="0" noProof="0">
                <a:ln>
                  <a:noFill/>
                </a:ln>
                <a:solidFill>
                  <a:prstClr val="black"/>
                </a:solidFill>
                <a:effectLst/>
                <a:uLnTx/>
                <a:uFillTx/>
                <a:latin typeface="Calibri" panose="020F0502020204030204"/>
                <a:ea typeface="+mn-ea"/>
                <a:cs typeface="+mn-cs"/>
              </a:rPr>
              <a:t>XML</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 files are </a:t>
            </a:r>
            <a:r>
              <a:rPr kumimoji="0" lang="en-US" sz="2500" b="1" i="0" u="sng" strike="noStrike" kern="1200" cap="none" spc="0" normalizeH="0" baseline="0" noProof="0" dirty="0">
                <a:ln>
                  <a:noFill/>
                </a:ln>
                <a:solidFill>
                  <a:prstClr val="black"/>
                </a:solidFill>
                <a:effectLst/>
                <a:uLnTx/>
                <a:uFillTx/>
                <a:latin typeface="Calibri" panose="020F0502020204030204"/>
                <a:ea typeface="+mn-ea"/>
                <a:cs typeface="+mn-cs"/>
              </a:rPr>
              <a:t>manually</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 extracted and loaded.</a:t>
            </a:r>
            <a:endPar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sp>
        <p:nvSpPr>
          <p:cNvPr id="8" name="TextBox 7">
            <a:extLst>
              <a:ext uri="{FF2B5EF4-FFF2-40B4-BE49-F238E27FC236}">
                <a16:creationId xmlns:a16="http://schemas.microsoft.com/office/drawing/2014/main" id="{F608D348-72EA-4816-81EB-C281AFE70362}"/>
              </a:ext>
            </a:extLst>
          </p:cNvPr>
          <p:cNvSpPr txBox="1"/>
          <p:nvPr/>
        </p:nvSpPr>
        <p:spPr>
          <a:xfrm>
            <a:off x="7581459" y="927547"/>
            <a:ext cx="4049167"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a:ln>
                  <a:noFill/>
                </a:ln>
                <a:solidFill>
                  <a:prstClr val="black"/>
                </a:solidFill>
                <a:effectLst/>
                <a:uLnTx/>
                <a:uFillTx/>
                <a:latin typeface="Calibri" panose="020F0502020204030204"/>
                <a:ea typeface="+mn-ea"/>
                <a:cs typeface="+mn-cs"/>
              </a:rPr>
              <a:t>After</a:t>
            </a:r>
            <a:r>
              <a:rPr kumimoji="0" lang="en-US" sz="2500" b="1" i="0" u="none" strike="noStrike" kern="1200" cap="none" spc="0" normalizeH="0" noProof="0">
                <a:ln>
                  <a:noFill/>
                </a:ln>
                <a:solidFill>
                  <a:prstClr val="black"/>
                </a:solidFill>
                <a:effectLst/>
                <a:uLnTx/>
                <a:uFillTx/>
                <a:latin typeface="Calibri" panose="020F0502020204030204"/>
                <a:ea typeface="+mn-ea"/>
                <a:cs typeface="+mn-cs"/>
              </a:rPr>
              <a:t> the upgrade</a:t>
            </a:r>
            <a:r>
              <a:rPr kumimoji="0" lang="en-US" sz="25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data </a:t>
            </a:r>
            <a:r>
              <a:rPr kumimoji="0" lang="en-US" sz="2500" b="1" i="0" u="none" strike="noStrike" kern="1200" cap="none" spc="0" normalizeH="0" baseline="0" noProof="0">
                <a:ln>
                  <a:noFill/>
                </a:ln>
                <a:solidFill>
                  <a:prstClr val="black"/>
                </a:solidFill>
                <a:effectLst/>
                <a:uLnTx/>
                <a:uFillTx/>
                <a:latin typeface="Calibri" panose="020F0502020204030204"/>
                <a:ea typeface="+mn-ea"/>
                <a:cs typeface="+mn-cs"/>
              </a:rPr>
              <a:t>will</a:t>
            </a:r>
            <a:r>
              <a:rPr kumimoji="0" lang="en-US" sz="2500" b="1" i="0" u="none" strike="noStrike" kern="1200" cap="none" spc="0" normalizeH="0" noProof="0">
                <a:ln>
                  <a:noFill/>
                </a:ln>
                <a:solidFill>
                  <a:prstClr val="black"/>
                </a:solidFill>
                <a:effectLst/>
                <a:uLnTx/>
                <a:uFillTx/>
                <a:latin typeface="Calibri" panose="020F0502020204030204"/>
                <a:ea typeface="+mn-ea"/>
                <a:cs typeface="+mn-cs"/>
              </a:rPr>
              <a:t> be</a:t>
            </a:r>
            <a:r>
              <a:rPr kumimoji="0" lang="en-US" sz="2500" b="1"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2500" b="1" i="0" u="sng" strike="noStrike" kern="1200" cap="none" spc="0" normalizeH="0" baseline="0" noProof="0" dirty="0">
                <a:ln>
                  <a:noFill/>
                </a:ln>
                <a:solidFill>
                  <a:prstClr val="black"/>
                </a:solidFill>
                <a:effectLst/>
                <a:uLnTx/>
                <a:uFillTx/>
                <a:latin typeface="Calibri" panose="020F0502020204030204"/>
                <a:ea typeface="+mn-ea"/>
                <a:cs typeface="+mn-cs"/>
              </a:rPr>
              <a:t>automatically</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 loaded via API </a:t>
            </a:r>
            <a:r>
              <a:rPr kumimoji="0" lang="en-US" sz="2500" b="1" i="0" u="none" strike="noStrike" kern="1200" cap="none" spc="0" normalizeH="0" baseline="0" noProof="0">
                <a:ln>
                  <a:noFill/>
                </a:ln>
                <a:solidFill>
                  <a:prstClr val="black"/>
                </a:solidFill>
                <a:effectLst/>
                <a:uLnTx/>
                <a:uFillTx/>
                <a:latin typeface="Calibri" panose="020F0502020204030204"/>
                <a:ea typeface="+mn-ea"/>
                <a:cs typeface="+mn-cs"/>
              </a:rPr>
              <a:t>transactions</a:t>
            </a:r>
            <a:r>
              <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mn-cs"/>
              </a:rPr>
              <a:t>.</a:t>
            </a:r>
            <a:endParaRPr kumimoji="0" lang="en-US" sz="25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pic>
        <p:nvPicPr>
          <p:cNvPr id="19" name="Picture 18" descr="Rectangle&#10;&#10;Description automatically generated">
            <a:extLst>
              <a:ext uri="{FF2B5EF4-FFF2-40B4-BE49-F238E27FC236}">
                <a16:creationId xmlns:a16="http://schemas.microsoft.com/office/drawing/2014/main" id="{633E6186-192F-412C-96D3-2C3F8A4B9F2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532386" y="2575832"/>
            <a:ext cx="2059481" cy="2360837"/>
          </a:xfrm>
          <a:prstGeom prst="rect">
            <a:avLst/>
          </a:prstGeom>
        </p:spPr>
      </p:pic>
      <p:sp>
        <p:nvSpPr>
          <p:cNvPr id="20" name="TextBox 19">
            <a:extLst>
              <a:ext uri="{FF2B5EF4-FFF2-40B4-BE49-F238E27FC236}">
                <a16:creationId xmlns:a16="http://schemas.microsoft.com/office/drawing/2014/main" id="{695F7A14-9432-42E9-A923-FCCC220BC241}"/>
              </a:ext>
            </a:extLst>
          </p:cNvPr>
          <p:cNvSpPr txBox="1"/>
          <p:nvPr/>
        </p:nvSpPr>
        <p:spPr>
          <a:xfrm rot="21434127">
            <a:off x="8294171" y="4277381"/>
            <a:ext cx="1018285" cy="261610"/>
          </a:xfrm>
          <a:prstGeom prst="rect">
            <a:avLst/>
          </a:prstGeom>
          <a:solidFill>
            <a:srgbClr val="37373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Calibri" panose="020F0502020204030204"/>
                <a:ea typeface="+mn-ea"/>
                <a:cs typeface="+mn-cs"/>
              </a:rPr>
              <a:t>Source System</a:t>
            </a:r>
          </a:p>
        </p:txBody>
      </p:sp>
      <p:pic>
        <p:nvPicPr>
          <p:cNvPr id="30" name="Picture 29">
            <a:extLst>
              <a:ext uri="{FF2B5EF4-FFF2-40B4-BE49-F238E27FC236}">
                <a16:creationId xmlns:a16="http://schemas.microsoft.com/office/drawing/2014/main" id="{FC2193CD-42B5-4608-A25F-1F66968215FE}"/>
              </a:ext>
            </a:extLst>
          </p:cNvPr>
          <p:cNvPicPr>
            <a:picLocks noChangeAspect="1"/>
          </p:cNvPicPr>
          <p:nvPr/>
        </p:nvPicPr>
        <p:blipFill>
          <a:blip r:embed="rId5"/>
          <a:stretch>
            <a:fillRect/>
          </a:stretch>
        </p:blipFill>
        <p:spPr>
          <a:xfrm>
            <a:off x="9799808" y="2315241"/>
            <a:ext cx="659599" cy="508471"/>
          </a:xfrm>
          <a:prstGeom prst="rect">
            <a:avLst/>
          </a:prstGeom>
        </p:spPr>
      </p:pic>
      <p:sp>
        <p:nvSpPr>
          <p:cNvPr id="31" name="TextBox 30">
            <a:extLst>
              <a:ext uri="{FF2B5EF4-FFF2-40B4-BE49-F238E27FC236}">
                <a16:creationId xmlns:a16="http://schemas.microsoft.com/office/drawing/2014/main" id="{F3D2BA9D-DF1A-4888-A07C-FE68A7274AB3}"/>
              </a:ext>
            </a:extLst>
          </p:cNvPr>
          <p:cNvSpPr txBox="1"/>
          <p:nvPr/>
        </p:nvSpPr>
        <p:spPr>
          <a:xfrm>
            <a:off x="7775767" y="5274413"/>
            <a:ext cx="4156989"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effectLst/>
                <a:uLnTx/>
                <a:uFillTx/>
                <a:latin typeface="Calibri" panose="020F0502020204030204"/>
                <a:ea typeface="+mn-ea"/>
                <a:cs typeface="+mn-cs"/>
              </a:rPr>
              <a:t>The </a:t>
            </a:r>
            <a:r>
              <a:rPr lang="en-US" dirty="0">
                <a:latin typeface="Calibri" panose="020F0502020204030204"/>
              </a:rPr>
              <a:t>vendors</a:t>
            </a:r>
            <a:r>
              <a:rPr kumimoji="0" lang="en-US" sz="1800" b="0" i="0" u="none" strike="noStrike" kern="1200" cap="none" spc="0" normalizeH="0" baseline="0" noProof="0" dirty="0">
                <a:ln>
                  <a:noFill/>
                </a:ln>
                <a:effectLst/>
                <a:uLnTx/>
                <a:uFillTx/>
                <a:latin typeface="Calibri" panose="020F0502020204030204"/>
                <a:ea typeface="+mn-ea"/>
                <a:cs typeface="+mn-cs"/>
              </a:rPr>
              <a:t> will publish the singular transactional data from the local source </a:t>
            </a:r>
            <a:r>
              <a:rPr lang="en-US" dirty="0">
                <a:latin typeface="Calibri" panose="020F0502020204030204"/>
              </a:rPr>
              <a:t>systems</a:t>
            </a:r>
            <a:r>
              <a:rPr kumimoji="0" lang="en-US" sz="1800" b="0" i="0" u="none" strike="noStrike" kern="1200" cap="none" spc="0" normalizeH="0" baseline="0" noProof="0" dirty="0">
                <a:ln>
                  <a:noFill/>
                </a:ln>
                <a:effectLst/>
                <a:uLnTx/>
                <a:uFillTx/>
                <a:latin typeface="Calibri" panose="020F0502020204030204"/>
                <a:ea typeface="+mn-ea"/>
                <a:cs typeface="+mn-cs"/>
              </a:rPr>
              <a:t> to the LEA’s </a:t>
            </a:r>
            <a:r>
              <a:rPr lang="en-US" dirty="0">
                <a:latin typeface="Calibri" panose="020F0502020204030204"/>
              </a:rPr>
              <a:t>I</a:t>
            </a:r>
            <a:r>
              <a:rPr kumimoji="0" lang="en-US" sz="1800" b="0" i="0" u="none" strike="noStrike" kern="1200" cap="none" spc="0" normalizeH="0" baseline="0" noProof="0" dirty="0">
                <a:ln>
                  <a:noFill/>
                </a:ln>
                <a:effectLst/>
                <a:uLnTx/>
                <a:uFillTx/>
                <a:latin typeface="Calibri" panose="020F0502020204030204"/>
                <a:ea typeface="+mn-ea"/>
                <a:cs typeface="+mn-cs"/>
              </a:rPr>
              <a:t>ODS via API </a:t>
            </a:r>
            <a:r>
              <a:rPr kumimoji="0" lang="en-US" sz="1800" b="0" i="0" u="none" strike="noStrike" kern="1200" cap="none" spc="0" normalizeH="0" baseline="0" noProof="0">
                <a:ln>
                  <a:noFill/>
                </a:ln>
                <a:effectLst/>
                <a:uLnTx/>
                <a:uFillTx/>
                <a:latin typeface="Calibri" panose="020F0502020204030204"/>
                <a:ea typeface="+mn-ea"/>
                <a:cs typeface="+mn-cs"/>
              </a:rPr>
              <a:t>transactions</a:t>
            </a:r>
            <a:r>
              <a:rPr kumimoji="0" lang="en-US" sz="1800" b="0" i="0" u="none" strike="noStrike" kern="1200" cap="none" spc="0" normalizeH="0" baseline="0" noProof="0" dirty="0">
                <a:ln>
                  <a:noFill/>
                </a:ln>
                <a:effectLst/>
                <a:uLnTx/>
                <a:uFillTx/>
                <a:latin typeface="Calibri" panose="020F0502020204030204"/>
                <a:ea typeface="+mn-ea"/>
                <a:cs typeface="+mn-cs"/>
              </a:rPr>
              <a:t>.</a:t>
            </a:r>
          </a:p>
        </p:txBody>
      </p:sp>
      <p:sp>
        <p:nvSpPr>
          <p:cNvPr id="38" name="TextBox 37">
            <a:extLst>
              <a:ext uri="{FF2B5EF4-FFF2-40B4-BE49-F238E27FC236}">
                <a16:creationId xmlns:a16="http://schemas.microsoft.com/office/drawing/2014/main" id="{21AA4F57-B611-485F-9CD4-B93665BE5B91}"/>
              </a:ext>
            </a:extLst>
          </p:cNvPr>
          <p:cNvSpPr txBox="1"/>
          <p:nvPr/>
        </p:nvSpPr>
        <p:spPr>
          <a:xfrm rot="21435474">
            <a:off x="2916660" y="4462507"/>
            <a:ext cx="103637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white"/>
                </a:solidFill>
                <a:effectLst/>
                <a:uLnTx/>
                <a:uFillTx/>
                <a:latin typeface="Calibri" panose="020F0502020204030204"/>
                <a:ea typeface="+mn-ea"/>
                <a:cs typeface="+mn-cs"/>
              </a:rPr>
              <a:t>Local Source System</a:t>
            </a:r>
          </a:p>
        </p:txBody>
      </p:sp>
      <p:sp>
        <p:nvSpPr>
          <p:cNvPr id="9" name="Rectangle 8">
            <a:extLst>
              <a:ext uri="{FF2B5EF4-FFF2-40B4-BE49-F238E27FC236}">
                <a16:creationId xmlns:a16="http://schemas.microsoft.com/office/drawing/2014/main" id="{944468FF-D2D9-D9D7-0321-F34C399B6DCD}"/>
              </a:ext>
            </a:extLst>
          </p:cNvPr>
          <p:cNvSpPr/>
          <p:nvPr/>
        </p:nvSpPr>
        <p:spPr>
          <a:xfrm>
            <a:off x="5254930" y="2540407"/>
            <a:ext cx="1314674" cy="2630312"/>
          </a:xfrm>
          <a:prstGeom prst="rect">
            <a:avLst/>
          </a:prstGeom>
          <a:solidFill>
            <a:srgbClr val="00BAD1"/>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Current ODS</a:t>
            </a:r>
          </a:p>
        </p:txBody>
      </p:sp>
      <p:pic>
        <p:nvPicPr>
          <p:cNvPr id="11" name="Picture 10" descr="A person holding a stack of books&#10;&#10;Description automatically generated with medium confidence">
            <a:extLst>
              <a:ext uri="{FF2B5EF4-FFF2-40B4-BE49-F238E27FC236}">
                <a16:creationId xmlns:a16="http://schemas.microsoft.com/office/drawing/2014/main" id="{4256547C-159D-1A46-F49C-539BF6D55DC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3332747" y="3610309"/>
            <a:ext cx="687844" cy="1326360"/>
          </a:xfrm>
          <a:prstGeom prst="rect">
            <a:avLst/>
          </a:prstGeom>
        </p:spPr>
      </p:pic>
      <p:sp>
        <p:nvSpPr>
          <p:cNvPr id="22" name="Rectangle 21">
            <a:extLst>
              <a:ext uri="{FF2B5EF4-FFF2-40B4-BE49-F238E27FC236}">
                <a16:creationId xmlns:a16="http://schemas.microsoft.com/office/drawing/2014/main" id="{2C4D437C-8E46-CA7F-45FB-7055FF2E85A3}"/>
              </a:ext>
            </a:extLst>
          </p:cNvPr>
          <p:cNvSpPr/>
          <p:nvPr/>
        </p:nvSpPr>
        <p:spPr>
          <a:xfrm>
            <a:off x="7545448" y="2182964"/>
            <a:ext cx="2255014" cy="2987755"/>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8C107CAB-1272-93B0-88F0-30A8F2B0730C}"/>
              </a:ext>
            </a:extLst>
          </p:cNvPr>
          <p:cNvSpPr/>
          <p:nvPr/>
        </p:nvSpPr>
        <p:spPr>
          <a:xfrm>
            <a:off x="1850571" y="5170719"/>
            <a:ext cx="2000067" cy="7580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F9A9BAE8-C64C-8D85-DE8D-3EF09F707EF9}"/>
              </a:ext>
            </a:extLst>
          </p:cNvPr>
          <p:cNvSpPr/>
          <p:nvPr/>
        </p:nvSpPr>
        <p:spPr>
          <a:xfrm>
            <a:off x="10466646" y="2466747"/>
            <a:ext cx="1463040" cy="2519799"/>
          </a:xfrm>
          <a:prstGeom prst="rect">
            <a:avLst/>
          </a:prstGeom>
          <a:solidFill>
            <a:srgbClr val="FFC000"/>
          </a:solidFill>
          <a:ln w="6350"/>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2000" dirty="0">
                <a:solidFill>
                  <a:schemeClr val="tx1"/>
                </a:solidFill>
                <a:latin typeface="Calibri" panose="020F0502020204030204"/>
              </a:rPr>
              <a:t>IODS </a:t>
            </a:r>
            <a:r>
              <a:rPr lang="en-US" sz="2000">
                <a:solidFill>
                  <a:schemeClr val="tx1"/>
                </a:solidFill>
                <a:latin typeface="Calibri" panose="020F0502020204030204"/>
              </a:rPr>
              <a:t>(</a:t>
            </a:r>
            <a:r>
              <a:rPr kumimoji="0" lang="en-US" sz="2000" i="0" u="none" strike="noStrike" kern="1200" cap="none" spc="0" normalizeH="0" baseline="0" noProof="0" dirty="0">
                <a:ln>
                  <a:noFill/>
                </a:ln>
                <a:solidFill>
                  <a:schemeClr val="tx1"/>
                </a:solidFill>
                <a:effectLst/>
                <a:uLnTx/>
                <a:uFillTx/>
                <a:latin typeface="Calibri" panose="020F0502020204030204"/>
                <a:ea typeface="+mn-ea"/>
                <a:cs typeface="+mn-cs"/>
              </a:rPr>
              <a:t>Landing Zone</a:t>
            </a:r>
            <a:r>
              <a:rPr kumimoji="0" lang="en-US" sz="2000" i="0" u="none" strike="noStrike" kern="1200" cap="none" spc="0" normalizeH="0" baseline="0" noProof="0">
                <a:ln>
                  <a:noFill/>
                </a:ln>
                <a:solidFill>
                  <a:schemeClr val="tx1"/>
                </a:solidFill>
                <a:effectLst/>
                <a:uLnTx/>
                <a:uFillTx/>
                <a:latin typeface="Calibri" panose="020F0502020204030204"/>
                <a:ea typeface="+mn-ea"/>
                <a:cs typeface="+mn-cs"/>
              </a:rPr>
              <a:t>)</a:t>
            </a:r>
            <a:endParaRPr lang="en-US" sz="2000" i="0" u="none" strike="noStrike" kern="1200" cap="none" spc="0" normalizeH="0" baseline="0" noProof="0" dirty="0">
              <a:ln>
                <a:noFill/>
              </a:ln>
              <a:solidFill>
                <a:schemeClr val="tx1"/>
              </a:solidFill>
              <a:effectLst/>
              <a:uLnTx/>
              <a:uFillTx/>
              <a:latin typeface="Calibri" panose="020F0502020204030204"/>
              <a:cs typeface="Calibri"/>
            </a:endParaRPr>
          </a:p>
        </p:txBody>
      </p:sp>
      <p:sp>
        <p:nvSpPr>
          <p:cNvPr id="25" name="Arrow: Right 24">
            <a:extLst>
              <a:ext uri="{FF2B5EF4-FFF2-40B4-BE49-F238E27FC236}">
                <a16:creationId xmlns:a16="http://schemas.microsoft.com/office/drawing/2014/main" id="{41534028-F698-4874-9A74-68B77E30C3D4}"/>
              </a:ext>
            </a:extLst>
          </p:cNvPr>
          <p:cNvSpPr/>
          <p:nvPr/>
        </p:nvSpPr>
        <p:spPr>
          <a:xfrm>
            <a:off x="9492956" y="3567291"/>
            <a:ext cx="802472" cy="3918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4" descr="Graphical user interface, application&#10;&#10;Description automatically generated">
            <a:extLst>
              <a:ext uri="{FF2B5EF4-FFF2-40B4-BE49-F238E27FC236}">
                <a16:creationId xmlns:a16="http://schemas.microsoft.com/office/drawing/2014/main" id="{09F74A3E-D69C-4C80-9484-4AB4492D7A01}"/>
              </a:ext>
            </a:extLst>
          </p:cNvPr>
          <p:cNvPicPr>
            <a:picLocks noGrp="1" noChangeAspect="1"/>
          </p:cNvPicPr>
          <p:nvPr>
            <p:ph idx="1"/>
          </p:nvPr>
        </p:nvPicPr>
        <p:blipFill rotWithShape="1">
          <a:blip r:embed="rId8"/>
          <a:stretch/>
        </p:blipFill>
        <p:spPr>
          <a:xfrm>
            <a:off x="1821288" y="2245270"/>
            <a:ext cx="3048686" cy="3629308"/>
          </a:xfrm>
          <a:prstGeom prst="rect">
            <a:avLst/>
          </a:prstGeom>
        </p:spPr>
      </p:pic>
      <p:sp>
        <p:nvSpPr>
          <p:cNvPr id="12" name="Rectangle 11">
            <a:extLst>
              <a:ext uri="{FF2B5EF4-FFF2-40B4-BE49-F238E27FC236}">
                <a16:creationId xmlns:a16="http://schemas.microsoft.com/office/drawing/2014/main" id="{782BA8CE-7234-56D2-AF7C-9F79CAE1B39F}"/>
              </a:ext>
            </a:extLst>
          </p:cNvPr>
          <p:cNvSpPr/>
          <p:nvPr/>
        </p:nvSpPr>
        <p:spPr>
          <a:xfrm>
            <a:off x="2105526" y="2155101"/>
            <a:ext cx="2940809" cy="3700333"/>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DAF6600E-EFC4-81C1-70D1-D005B2A93691}"/>
              </a:ext>
            </a:extLst>
          </p:cNvPr>
          <p:cNvSpPr txBox="1"/>
          <p:nvPr/>
        </p:nvSpPr>
        <p:spPr>
          <a:xfrm>
            <a:off x="2190750" y="5985510"/>
            <a:ext cx="419481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cs typeface="Calibri"/>
              </a:rPr>
              <a:t>LEAs currently bulk load their data through XML files into the eDM.</a:t>
            </a:r>
          </a:p>
        </p:txBody>
      </p:sp>
      <p:sp>
        <p:nvSpPr>
          <p:cNvPr id="10" name="Slide Number Placeholder 9">
            <a:extLst>
              <a:ext uri="{FF2B5EF4-FFF2-40B4-BE49-F238E27FC236}">
                <a16:creationId xmlns:a16="http://schemas.microsoft.com/office/drawing/2014/main" id="{3BCBA15C-A288-9425-A03B-8884BCC39714}"/>
              </a:ext>
            </a:extLst>
          </p:cNvPr>
          <p:cNvSpPr>
            <a:spLocks noGrp="1"/>
          </p:cNvSpPr>
          <p:nvPr>
            <p:ph type="sldNum" sz="quarter" idx="12"/>
          </p:nvPr>
        </p:nvSpPr>
        <p:spPr/>
        <p:txBody>
          <a:bodyPr/>
          <a:lstStyle/>
          <a:p>
            <a:fld id="{69C126A4-BD19-47E2-8A0E-0DE1B9D8C925}" type="slidenum">
              <a:rPr lang="en-US" smtClean="0"/>
              <a:pPr/>
              <a:t>12</a:t>
            </a:fld>
            <a:endParaRPr lang="en-US" dirty="0"/>
          </a:p>
        </p:txBody>
      </p:sp>
    </p:spTree>
    <p:extLst>
      <p:ext uri="{BB962C8B-B14F-4D97-AF65-F5344CB8AC3E}">
        <p14:creationId xmlns:p14="http://schemas.microsoft.com/office/powerpoint/2010/main" val="176069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7">
                                            <p:txEl>
                                              <p:pRg st="0" end="0"/>
                                            </p:txEl>
                                          </p:spTgt>
                                        </p:tgtEl>
                                        <p:attrNameLst>
                                          <p:attrName>style.color</p:attrName>
                                        </p:attrNameLst>
                                      </p:cBhvr>
                                      <p:to>
                                        <p:clrVal>
                                          <a:srgbClr val="000000"/>
                                        </p:clrVal>
                                      </p:to>
                                    </p:set>
                                    <p:set>
                                      <p:cBhvr>
                                        <p:cTn id="7" dur="500" fill="hold"/>
                                        <p:tgtEl>
                                          <p:spTgt spid="7">
                                            <p:txEl>
                                              <p:pRg st="0" end="0"/>
                                            </p:txEl>
                                          </p:spTgt>
                                        </p:tgtEl>
                                        <p:attrNameLst>
                                          <p:attrName>fillcolor</p:attrName>
                                        </p:attrNameLst>
                                      </p:cBhvr>
                                      <p:to>
                                        <p:clrVal>
                                          <a:srgbClr val="000000"/>
                                        </p:clrVal>
                                      </p:to>
                                    </p:set>
                                    <p:set>
                                      <p:cBhvr>
                                        <p:cTn id="8" dur="500" fill="hold"/>
                                        <p:tgtEl>
                                          <p:spTgt spid="7">
                                            <p:txEl>
                                              <p:pRg st="0" end="0"/>
                                            </p:txEl>
                                          </p:spTgt>
                                        </p:tgtEl>
                                        <p:attrNameLst>
                                          <p:attrName>fill.type</p:attrName>
                                        </p:attrNameLst>
                                      </p:cBhvr>
                                      <p:to>
                                        <p:strVal val="solid"/>
                                      </p:to>
                                    </p:set>
                                  </p:childTnLst>
                                </p:cTn>
                              </p:par>
                              <p:par>
                                <p:cTn id="9" presetID="56" presetClass="path" presetSubtype="0" repeatCount="indefinite" fill="hold" nodeType="withEffect">
                                  <p:stCondLst>
                                    <p:cond delay="0"/>
                                  </p:stCondLst>
                                  <p:endCondLst>
                                    <p:cond evt="onNext" delay="0">
                                      <p:tgtEl>
                                        <p:sldTgt/>
                                      </p:tgtEl>
                                    </p:cond>
                                  </p:endCondLst>
                                  <p:childTnLst>
                                    <p:animMotion origin="layout" path="M -0.07904 -0.04075 L 0.07357 -0.10163 " pathEditMode="relative" rAng="0" ptsTypes="AA">
                                      <p:cBhvr>
                                        <p:cTn id="10" dur="5000" fill="hold"/>
                                        <p:tgtEl>
                                          <p:spTgt spid="11"/>
                                        </p:tgtEl>
                                        <p:attrNameLst>
                                          <p:attrName>ppt_x</p:attrName>
                                          <p:attrName>ppt_y</p:attrName>
                                        </p:attrNameLst>
                                      </p:cBhvr>
                                      <p:rCtr x="7630" y="-3056"/>
                                    </p:animMotion>
                                  </p:childTnLst>
                                </p:cTn>
                              </p:par>
                            </p:childTnLst>
                          </p:cTn>
                        </p:par>
                      </p:childTnLst>
                    </p:cTn>
                  </p:par>
                  <p:par>
                    <p:cTn id="11" fill="hold">
                      <p:stCondLst>
                        <p:cond delay="indefinite"/>
                      </p:stCondLst>
                      <p:childTnLst>
                        <p:par>
                          <p:cTn id="12" fill="hold">
                            <p:stCondLst>
                              <p:cond delay="0"/>
                            </p:stCondLst>
                            <p:childTnLst>
                              <p:par>
                                <p:cTn id="13" presetID="16" presetClass="emph" presetSubtype="0" fill="hold" nodeType="clickEffect">
                                  <p:stCondLst>
                                    <p:cond delay="0"/>
                                  </p:stCondLst>
                                  <p:iterate type="lt">
                                    <p:tmPct val="4000"/>
                                  </p:iterate>
                                  <p:childTnLst>
                                    <p:set>
                                      <p:cBhvr override="childStyle">
                                        <p:cTn id="14" dur="500" fill="hold"/>
                                        <p:tgtEl>
                                          <p:spTgt spid="8">
                                            <p:txEl>
                                              <p:pRg st="0" end="0"/>
                                            </p:txEl>
                                          </p:spTgt>
                                        </p:tgtEl>
                                        <p:attrNameLst>
                                          <p:attrName>style.color</p:attrName>
                                        </p:attrNameLst>
                                      </p:cBhvr>
                                      <p:to>
                                        <p:clrVal>
                                          <a:srgbClr val="000000"/>
                                        </p:clrVal>
                                      </p:to>
                                    </p:set>
                                    <p:set>
                                      <p:cBhvr>
                                        <p:cTn id="15" dur="500" fill="hold"/>
                                        <p:tgtEl>
                                          <p:spTgt spid="8">
                                            <p:txEl>
                                              <p:pRg st="0" end="0"/>
                                            </p:txEl>
                                          </p:spTgt>
                                        </p:tgtEl>
                                        <p:attrNameLst>
                                          <p:attrName>fillcolor</p:attrName>
                                        </p:attrNameLst>
                                      </p:cBhvr>
                                      <p:to>
                                        <p:clrVal>
                                          <a:srgbClr val="000000"/>
                                        </p:clrVal>
                                      </p:to>
                                    </p:set>
                                    <p:set>
                                      <p:cBhvr>
                                        <p:cTn id="16" dur="500" fill="hold"/>
                                        <p:tgtEl>
                                          <p:spTgt spid="8">
                                            <p:txEl>
                                              <p:pRg st="0" end="0"/>
                                            </p:txEl>
                                          </p:spTgt>
                                        </p:tgtEl>
                                        <p:attrNameLst>
                                          <p:attrName>fill.type</p:attrName>
                                        </p:attrNameLst>
                                      </p:cBhvr>
                                      <p:to>
                                        <p:strVal val="solid"/>
                                      </p:to>
                                    </p:set>
                                  </p:childTnLst>
                                </p:cTn>
                              </p:par>
                              <p:par>
                                <p:cTn id="17" presetID="63" presetClass="path" presetSubtype="0" repeatCount="indefinite" accel="2000" fill="hold" grpId="0" nodeType="withEffect">
                                  <p:stCondLst>
                                    <p:cond delay="0"/>
                                  </p:stCondLst>
                                  <p:childTnLst>
                                    <p:animMotion origin="layout" path="M -0.00716 -0.03611 L 0.07995 -0.09329 " pathEditMode="relative" rAng="0" ptsTypes="AA">
                                      <p:cBhvr>
                                        <p:cTn id="18" dur="2000" fill="hold"/>
                                        <p:tgtEl>
                                          <p:spTgt spid="25"/>
                                        </p:tgtEl>
                                        <p:attrNameLst>
                                          <p:attrName>ppt_x</p:attrName>
                                          <p:attrName>ppt_y</p:attrName>
                                        </p:attrNameLst>
                                      </p:cBhvr>
                                      <p:rCtr x="4349" y="-287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A picture containing diagram&#10;&#10;Description automatically generated">
            <a:extLst>
              <a:ext uri="{FF2B5EF4-FFF2-40B4-BE49-F238E27FC236}">
                <a16:creationId xmlns:a16="http://schemas.microsoft.com/office/drawing/2014/main" id="{AAEB7423-661C-C6FA-8D51-43CA43946236}"/>
              </a:ext>
            </a:extLst>
          </p:cNvPr>
          <p:cNvPicPr>
            <a:picLocks noChangeAspect="1"/>
          </p:cNvPicPr>
          <p:nvPr/>
        </p:nvPicPr>
        <p:blipFill>
          <a:blip r:embed="rId3"/>
          <a:stretch>
            <a:fillRect/>
          </a:stretch>
        </p:blipFill>
        <p:spPr>
          <a:xfrm>
            <a:off x="2357666" y="1618423"/>
            <a:ext cx="9115304" cy="4712672"/>
          </a:xfrm>
          <a:prstGeom prst="rect">
            <a:avLst/>
          </a:prstGeom>
        </p:spPr>
      </p:pic>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016225" y="225891"/>
            <a:ext cx="9630770" cy="751350"/>
          </a:xfrm>
        </p:spPr>
        <p:txBody>
          <a:bodyPr anchor="ctr">
            <a:normAutofit/>
          </a:bodyPr>
          <a:lstStyle/>
          <a:p>
            <a:pPr algn="ctr"/>
            <a:r>
              <a:rPr lang="en-US" sz="4400" dirty="0"/>
              <a:t>HOW DATA IS CURRENTLY LOADED</a:t>
            </a:r>
            <a:r>
              <a:rPr lang="en-US" sz="4400"/>
              <a:t> </a:t>
            </a:r>
            <a:endParaRPr lang="en-US" sz="4400">
              <a:ea typeface="Calibri" panose="020F0502020204030204"/>
              <a:cs typeface="Calibri"/>
            </a:endParaRPr>
          </a:p>
        </p:txBody>
      </p:sp>
      <p:sp>
        <p:nvSpPr>
          <p:cNvPr id="6" name="Rounded Rectangle 10">
            <a:extLst>
              <a:ext uri="{FF2B5EF4-FFF2-40B4-BE49-F238E27FC236}">
                <a16:creationId xmlns:a16="http://schemas.microsoft.com/office/drawing/2014/main" id="{2F976F2C-AF20-871F-5C14-A879BF24B269}"/>
              </a:ext>
            </a:extLst>
          </p:cNvPr>
          <p:cNvSpPr/>
          <p:nvPr/>
        </p:nvSpPr>
        <p:spPr>
          <a:xfrm>
            <a:off x="3357000" y="4119646"/>
            <a:ext cx="1064357" cy="1060538"/>
          </a:xfrm>
          <a:prstGeom prst="round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ight Arrow 11">
            <a:extLst>
              <a:ext uri="{FF2B5EF4-FFF2-40B4-BE49-F238E27FC236}">
                <a16:creationId xmlns:a16="http://schemas.microsoft.com/office/drawing/2014/main" id="{67386DA2-DB29-0386-28D5-E26912DF5CE5}"/>
              </a:ext>
            </a:extLst>
          </p:cNvPr>
          <p:cNvSpPr/>
          <p:nvPr/>
        </p:nvSpPr>
        <p:spPr>
          <a:xfrm>
            <a:off x="4327990" y="4215447"/>
            <a:ext cx="340091" cy="365113"/>
          </a:xfrm>
          <a:prstGeom prst="rightArrow">
            <a:avLst/>
          </a:prstGeom>
          <a:solidFill>
            <a:srgbClr val="00BDD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ight Arrow 11">
            <a:extLst>
              <a:ext uri="{FF2B5EF4-FFF2-40B4-BE49-F238E27FC236}">
                <a16:creationId xmlns:a16="http://schemas.microsoft.com/office/drawing/2014/main" id="{BC1FACEF-01C3-F91F-02C7-B8BB856EA27F}"/>
              </a:ext>
            </a:extLst>
          </p:cNvPr>
          <p:cNvSpPr/>
          <p:nvPr/>
        </p:nvSpPr>
        <p:spPr>
          <a:xfrm>
            <a:off x="4320064" y="4557523"/>
            <a:ext cx="340091" cy="365113"/>
          </a:xfrm>
          <a:prstGeom prst="rightArrow">
            <a:avLst/>
          </a:prstGeom>
          <a:solidFill>
            <a:srgbClr val="72C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ight Arrow 11">
            <a:extLst>
              <a:ext uri="{FF2B5EF4-FFF2-40B4-BE49-F238E27FC236}">
                <a16:creationId xmlns:a16="http://schemas.microsoft.com/office/drawing/2014/main" id="{3D095272-C97F-2058-3F80-D150E3B870C3}"/>
              </a:ext>
            </a:extLst>
          </p:cNvPr>
          <p:cNvSpPr/>
          <p:nvPr/>
        </p:nvSpPr>
        <p:spPr>
          <a:xfrm>
            <a:off x="5637775" y="4511793"/>
            <a:ext cx="1161357" cy="390513"/>
          </a:xfrm>
          <a:prstGeom prst="rightArrow">
            <a:avLst/>
          </a:prstGeom>
          <a:solidFill>
            <a:srgbClr val="72C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TSDS</a:t>
            </a:r>
          </a:p>
        </p:txBody>
      </p:sp>
      <p:sp>
        <p:nvSpPr>
          <p:cNvPr id="19" name="Right Arrow 11">
            <a:extLst>
              <a:ext uri="{FF2B5EF4-FFF2-40B4-BE49-F238E27FC236}">
                <a16:creationId xmlns:a16="http://schemas.microsoft.com/office/drawing/2014/main" id="{0B02FC11-6D94-C3BB-670B-EA212885CF0A}"/>
              </a:ext>
            </a:extLst>
          </p:cNvPr>
          <p:cNvSpPr/>
          <p:nvPr/>
        </p:nvSpPr>
        <p:spPr>
          <a:xfrm>
            <a:off x="5645701" y="4214332"/>
            <a:ext cx="1169029" cy="382045"/>
          </a:xfrm>
          <a:prstGeom prst="rightArrow">
            <a:avLst/>
          </a:prstGeom>
          <a:solidFill>
            <a:srgbClr val="00BAD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PEIMS</a:t>
            </a:r>
          </a:p>
        </p:txBody>
      </p:sp>
      <p:sp>
        <p:nvSpPr>
          <p:cNvPr id="10" name="Rectangle 9">
            <a:extLst>
              <a:ext uri="{FF2B5EF4-FFF2-40B4-BE49-F238E27FC236}">
                <a16:creationId xmlns:a16="http://schemas.microsoft.com/office/drawing/2014/main" id="{BBE6A0E4-2763-52D1-8D5C-50852A73063A}"/>
              </a:ext>
            </a:extLst>
          </p:cNvPr>
          <p:cNvSpPr/>
          <p:nvPr/>
        </p:nvSpPr>
        <p:spPr>
          <a:xfrm>
            <a:off x="2357666" y="1618423"/>
            <a:ext cx="9228745" cy="4571156"/>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ight Arrow 11">
            <a:extLst>
              <a:ext uri="{FF2B5EF4-FFF2-40B4-BE49-F238E27FC236}">
                <a16:creationId xmlns:a16="http://schemas.microsoft.com/office/drawing/2014/main" id="{1D40E3B4-918B-A51B-8ED1-213F9160ABF9}"/>
              </a:ext>
            </a:extLst>
          </p:cNvPr>
          <p:cNvSpPr/>
          <p:nvPr/>
        </p:nvSpPr>
        <p:spPr>
          <a:xfrm>
            <a:off x="7740656" y="4146680"/>
            <a:ext cx="578154" cy="382045"/>
          </a:xfrm>
          <a:prstGeom prst="right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4*</a:t>
            </a:r>
          </a:p>
        </p:txBody>
      </p:sp>
      <p:sp>
        <p:nvSpPr>
          <p:cNvPr id="12" name="Right Arrow 11">
            <a:extLst>
              <a:ext uri="{FF2B5EF4-FFF2-40B4-BE49-F238E27FC236}">
                <a16:creationId xmlns:a16="http://schemas.microsoft.com/office/drawing/2014/main" id="{61BB6704-88C1-DA80-3800-AEDB7EAD0806}"/>
              </a:ext>
            </a:extLst>
          </p:cNvPr>
          <p:cNvSpPr/>
          <p:nvPr/>
        </p:nvSpPr>
        <p:spPr>
          <a:xfrm>
            <a:off x="7739384" y="4720802"/>
            <a:ext cx="568275" cy="390513"/>
          </a:xfrm>
          <a:prstGeom prst="rightArrow">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7*</a:t>
            </a:r>
          </a:p>
        </p:txBody>
      </p:sp>
      <p:sp>
        <p:nvSpPr>
          <p:cNvPr id="9" name="Right Arrow 11">
            <a:extLst>
              <a:ext uri="{FF2B5EF4-FFF2-40B4-BE49-F238E27FC236}">
                <a16:creationId xmlns:a16="http://schemas.microsoft.com/office/drawing/2014/main" id="{A81C68C7-122B-28B2-CE8D-E0B6F4C7B9AB}"/>
              </a:ext>
            </a:extLst>
          </p:cNvPr>
          <p:cNvSpPr/>
          <p:nvPr/>
        </p:nvSpPr>
        <p:spPr>
          <a:xfrm rot="16200000">
            <a:off x="4198670" y="5099506"/>
            <a:ext cx="568691" cy="346063"/>
          </a:xfrm>
          <a:prstGeom prst="rightArrow">
            <a:avLst/>
          </a:prstGeom>
          <a:solidFill>
            <a:srgbClr val="FFA9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Rounded Corners 7">
            <a:extLst>
              <a:ext uri="{FF2B5EF4-FFF2-40B4-BE49-F238E27FC236}">
                <a16:creationId xmlns:a16="http://schemas.microsoft.com/office/drawing/2014/main" id="{1B80A40D-019E-1733-F742-7801A72BD1FA}"/>
              </a:ext>
            </a:extLst>
          </p:cNvPr>
          <p:cNvSpPr/>
          <p:nvPr/>
        </p:nvSpPr>
        <p:spPr>
          <a:xfrm rot="1568232">
            <a:off x="6887105" y="4261345"/>
            <a:ext cx="955116" cy="475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LEA</a:t>
            </a:r>
            <a:r>
              <a:rPr lang="en-US"/>
              <a:t> </a:t>
            </a:r>
            <a:r>
              <a:rPr lang="en-US" sz="1200">
                <a:solidFill>
                  <a:schemeClr val="tx1"/>
                </a:solidFill>
              </a:rPr>
              <a:t>Promotes</a:t>
            </a:r>
          </a:p>
        </p:txBody>
      </p:sp>
      <p:sp>
        <p:nvSpPr>
          <p:cNvPr id="13" name="Slide Number Placeholder 12">
            <a:extLst>
              <a:ext uri="{FF2B5EF4-FFF2-40B4-BE49-F238E27FC236}">
                <a16:creationId xmlns:a16="http://schemas.microsoft.com/office/drawing/2014/main" id="{57B89C16-9D4F-C28D-23AA-305657A11FE5}"/>
              </a:ext>
            </a:extLst>
          </p:cNvPr>
          <p:cNvSpPr>
            <a:spLocks noGrp="1"/>
          </p:cNvSpPr>
          <p:nvPr>
            <p:ph type="sldNum" sz="quarter" idx="12"/>
          </p:nvPr>
        </p:nvSpPr>
        <p:spPr/>
        <p:txBody>
          <a:bodyPr/>
          <a:lstStyle/>
          <a:p>
            <a:fld id="{69C126A4-BD19-47E2-8A0E-0DE1B9D8C925}" type="slidenum">
              <a:rPr lang="en-US" smtClean="0"/>
              <a:pPr/>
              <a:t>13</a:t>
            </a:fld>
            <a:endParaRPr lang="en-US"/>
          </a:p>
        </p:txBody>
      </p:sp>
      <p:pic>
        <p:nvPicPr>
          <p:cNvPr id="14" name="Picture 13">
            <a:extLst>
              <a:ext uri="{FF2B5EF4-FFF2-40B4-BE49-F238E27FC236}">
                <a16:creationId xmlns:a16="http://schemas.microsoft.com/office/drawing/2014/main" id="{EF740E67-8077-7BB5-AB0A-864768BA7248}"/>
              </a:ext>
            </a:extLst>
          </p:cNvPr>
          <p:cNvPicPr>
            <a:picLocks noChangeAspect="1"/>
          </p:cNvPicPr>
          <p:nvPr/>
        </p:nvPicPr>
        <p:blipFill>
          <a:blip r:embed="rId4"/>
          <a:stretch>
            <a:fillRect/>
          </a:stretch>
        </p:blipFill>
        <p:spPr>
          <a:xfrm>
            <a:off x="4305994" y="4976855"/>
            <a:ext cx="340091" cy="591363"/>
          </a:xfrm>
          <a:prstGeom prst="rect">
            <a:avLst/>
          </a:prstGeom>
        </p:spPr>
      </p:pic>
      <p:sp>
        <p:nvSpPr>
          <p:cNvPr id="15" name="TextBox 1">
            <a:extLst>
              <a:ext uri="{FF2B5EF4-FFF2-40B4-BE49-F238E27FC236}">
                <a16:creationId xmlns:a16="http://schemas.microsoft.com/office/drawing/2014/main" id="{50A4F755-317C-7032-D576-C2DEFD96BECC}"/>
              </a:ext>
            </a:extLst>
          </p:cNvPr>
          <p:cNvSpPr txBox="1"/>
          <p:nvPr/>
        </p:nvSpPr>
        <p:spPr>
          <a:xfrm>
            <a:off x="2866030" y="5601164"/>
            <a:ext cx="2957555" cy="307777"/>
          </a:xfrm>
          <a:prstGeom prst="rect">
            <a:avLst/>
          </a:prstGeom>
          <a:noFill/>
          <a:ln w="28575">
            <a:solidFill>
              <a:schemeClr val="accent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Calibri"/>
              </a:rPr>
              <a:t>Bulk transactional data via XML files</a:t>
            </a:r>
            <a:endParaRPr lang="en-US"/>
          </a:p>
        </p:txBody>
      </p:sp>
      <p:sp>
        <p:nvSpPr>
          <p:cNvPr id="4" name="TextBox 3">
            <a:extLst>
              <a:ext uri="{FF2B5EF4-FFF2-40B4-BE49-F238E27FC236}">
                <a16:creationId xmlns:a16="http://schemas.microsoft.com/office/drawing/2014/main" id="{078A9DA5-D11C-6008-BA94-ECCA1B97B092}"/>
              </a:ext>
            </a:extLst>
          </p:cNvPr>
          <p:cNvSpPr txBox="1"/>
          <p:nvPr/>
        </p:nvSpPr>
        <p:spPr>
          <a:xfrm>
            <a:off x="3656135" y="6338303"/>
            <a:ext cx="5911377" cy="323165"/>
          </a:xfrm>
          <a:prstGeom prst="rect">
            <a:avLst/>
          </a:prstGeom>
          <a:noFill/>
        </p:spPr>
        <p:txBody>
          <a:bodyPr wrap="square" rtlCol="0">
            <a:spAutoFit/>
          </a:bodyPr>
          <a:lstStyle/>
          <a:p>
            <a:r>
              <a:rPr lang="en-US" sz="1500" dirty="0"/>
              <a:t>*4 and 7 refer to the number of individual collections for PEIMS and Core</a:t>
            </a:r>
          </a:p>
        </p:txBody>
      </p:sp>
      <p:sp>
        <p:nvSpPr>
          <p:cNvPr id="16" name="Rectangle 15">
            <a:extLst>
              <a:ext uri="{FF2B5EF4-FFF2-40B4-BE49-F238E27FC236}">
                <a16:creationId xmlns:a16="http://schemas.microsoft.com/office/drawing/2014/main" id="{177C9A46-922F-655A-C6CB-333B23F802BD}"/>
              </a:ext>
            </a:extLst>
          </p:cNvPr>
          <p:cNvSpPr/>
          <p:nvPr/>
        </p:nvSpPr>
        <p:spPr>
          <a:xfrm>
            <a:off x="3657600" y="6285308"/>
            <a:ext cx="5929162" cy="365125"/>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773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grpId="0" nodeType="clickEffect">
                                  <p:stCondLst>
                                    <p:cond delay="0"/>
                                  </p:stCondLst>
                                  <p:childTnLst>
                                    <p:animMotion origin="layout" path="M -0.03945 0.00996 L 0.05404 0.00278 " pathEditMode="relative" rAng="0" ptsTypes="AA">
                                      <p:cBhvr>
                                        <p:cTn id="11" dur="2000" fill="hold"/>
                                        <p:tgtEl>
                                          <p:spTgt spid="5"/>
                                        </p:tgtEl>
                                        <p:attrNameLst>
                                          <p:attrName>ppt_x</p:attrName>
                                          <p:attrName>ppt_y</p:attrName>
                                        </p:attrNameLst>
                                      </p:cBhvr>
                                      <p:rCtr x="4674" y="-370"/>
                                    </p:animMotion>
                                  </p:childTnLst>
                                </p:cTn>
                              </p:par>
                              <p:par>
                                <p:cTn id="12" presetID="10" presetClass="entr" presetSubtype="0"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childTnLst>
                                </p:cTn>
                              </p:par>
                              <p:par>
                                <p:cTn id="15" presetID="42" presetClass="path" presetSubtype="0" accel="50000" decel="50000" fill="hold" nodeType="withEffect">
                                  <p:stCondLst>
                                    <p:cond delay="0"/>
                                  </p:stCondLst>
                                  <p:childTnLst>
                                    <p:animMotion origin="layout" path="M 2.70833E-6 1.11022E-16 L 0.07357 -0.01435 " pathEditMode="relative" rAng="0" ptsTypes="AA">
                                      <p:cBhvr>
                                        <p:cTn id="16" dur="2000" fill="hold"/>
                                        <p:tgtEl>
                                          <p:spTgt spid="14"/>
                                        </p:tgtEl>
                                        <p:attrNameLst>
                                          <p:attrName>ppt_x</p:attrName>
                                          <p:attrName>ppt_y</p:attrName>
                                        </p:attrNameLst>
                                      </p:cBhvr>
                                      <p:rCtr x="3672" y="-718"/>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0" nodeType="clickEffect">
                                  <p:stCondLst>
                                    <p:cond delay="0"/>
                                  </p:stCondLst>
                                  <p:childTnLst>
                                    <p:animMotion origin="layout" path="M -0.04102 -0.00254 L 0.05482 -0.00949 " pathEditMode="relative" rAng="0" ptsTypes="AA">
                                      <p:cBhvr>
                                        <p:cTn id="20" dur="2000" fill="hold"/>
                                        <p:tgtEl>
                                          <p:spTgt spid="7"/>
                                        </p:tgtEl>
                                        <p:attrNameLst>
                                          <p:attrName>ppt_x</p:attrName>
                                          <p:attrName>ppt_y</p:attrName>
                                        </p:attrNameLst>
                                      </p:cBhvr>
                                      <p:rCtr x="4792" y="-347"/>
                                    </p:animMotion>
                                  </p:childTnLst>
                                </p:cTn>
                              </p:par>
                              <p:par>
                                <p:cTn id="21" presetID="42" presetClass="path" presetSubtype="0" accel="50000" decel="50000" fill="hold" grpId="0" nodeType="withEffect">
                                  <p:stCondLst>
                                    <p:cond delay="0"/>
                                  </p:stCondLst>
                                  <p:childTnLst>
                                    <p:animMotion origin="layout" path="M 0.00872 0.00995 L 0.08268 -0.0169 " pathEditMode="relative" rAng="0" ptsTypes="AA">
                                      <p:cBhvr>
                                        <p:cTn id="22" dur="2000" fill="hold"/>
                                        <p:tgtEl>
                                          <p:spTgt spid="9"/>
                                        </p:tgtEl>
                                        <p:attrNameLst>
                                          <p:attrName>ppt_x</p:attrName>
                                          <p:attrName>ppt_y</p:attrName>
                                        </p:attrNameLst>
                                      </p:cBhvr>
                                      <p:rCtr x="3698" y="-1343"/>
                                    </p:animMotion>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animBg="1"/>
      <p:bldP spid="17" grpId="0" animBg="1"/>
      <p:bldP spid="19" grpId="0" animBg="1"/>
      <p:bldP spid="11" grpId="0" animBg="1"/>
      <p:bldP spid="12" grpId="0" animBg="1"/>
      <p:bldP spid="9" grpId="0" animBg="1"/>
      <p:bldP spid="8" grpId="0" animBg="1"/>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a:xfrm>
            <a:off x="2120828" y="187276"/>
            <a:ext cx="9630770" cy="751350"/>
          </a:xfrm>
        </p:spPr>
        <p:txBody>
          <a:bodyPr>
            <a:normAutofit/>
          </a:bodyPr>
          <a:lstStyle/>
          <a:p>
            <a:pPr algn="ctr"/>
            <a:r>
              <a:rPr lang="en-US" sz="4400"/>
              <a:t>HOW DATA WILL BE LOADED</a:t>
            </a:r>
            <a:endParaRPr lang="en-US" sz="4400">
              <a:ea typeface="Calibri" panose="020F0502020204030204"/>
              <a:cs typeface="Calibri"/>
            </a:endParaRPr>
          </a:p>
        </p:txBody>
      </p:sp>
      <p:pic>
        <p:nvPicPr>
          <p:cNvPr id="13" name="Picture 12">
            <a:extLst>
              <a:ext uri="{FF2B5EF4-FFF2-40B4-BE49-F238E27FC236}">
                <a16:creationId xmlns:a16="http://schemas.microsoft.com/office/drawing/2014/main" id="{FB83CD2A-1F80-C809-1617-397F00E7847C}"/>
              </a:ext>
            </a:extLst>
          </p:cNvPr>
          <p:cNvPicPr>
            <a:picLocks noChangeAspect="1"/>
          </p:cNvPicPr>
          <p:nvPr/>
        </p:nvPicPr>
        <p:blipFill>
          <a:blip r:embed="rId3"/>
          <a:stretch>
            <a:fillRect/>
          </a:stretch>
        </p:blipFill>
        <p:spPr>
          <a:xfrm>
            <a:off x="2039815" y="1323680"/>
            <a:ext cx="9792796" cy="4924719"/>
          </a:xfrm>
          <a:prstGeom prst="rect">
            <a:avLst/>
          </a:prstGeom>
        </p:spPr>
      </p:pic>
      <p:sp>
        <p:nvSpPr>
          <p:cNvPr id="14" name="Rectangle 13">
            <a:extLst>
              <a:ext uri="{FF2B5EF4-FFF2-40B4-BE49-F238E27FC236}">
                <a16:creationId xmlns:a16="http://schemas.microsoft.com/office/drawing/2014/main" id="{7B126F2B-410A-4998-2E4A-F84F8E09407F}"/>
              </a:ext>
            </a:extLst>
          </p:cNvPr>
          <p:cNvSpPr/>
          <p:nvPr/>
        </p:nvSpPr>
        <p:spPr>
          <a:xfrm>
            <a:off x="1934308" y="1766301"/>
            <a:ext cx="1043354" cy="5314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ight Arrow 11">
            <a:extLst>
              <a:ext uri="{FF2B5EF4-FFF2-40B4-BE49-F238E27FC236}">
                <a16:creationId xmlns:a16="http://schemas.microsoft.com/office/drawing/2014/main" id="{5A997D68-B2D2-CAE4-F7EC-FDED926D51B5}"/>
              </a:ext>
            </a:extLst>
          </p:cNvPr>
          <p:cNvSpPr/>
          <p:nvPr/>
        </p:nvSpPr>
        <p:spPr>
          <a:xfrm>
            <a:off x="7280125" y="3429000"/>
            <a:ext cx="771486" cy="534381"/>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4</a:t>
            </a:r>
          </a:p>
        </p:txBody>
      </p:sp>
      <p:sp>
        <p:nvSpPr>
          <p:cNvPr id="7" name="Right Arrow 11">
            <a:extLst>
              <a:ext uri="{FF2B5EF4-FFF2-40B4-BE49-F238E27FC236}">
                <a16:creationId xmlns:a16="http://schemas.microsoft.com/office/drawing/2014/main" id="{B3D1BCA6-831C-A881-06D0-A95A4810A472}"/>
              </a:ext>
            </a:extLst>
          </p:cNvPr>
          <p:cNvSpPr/>
          <p:nvPr/>
        </p:nvSpPr>
        <p:spPr>
          <a:xfrm>
            <a:off x="7280124" y="5170074"/>
            <a:ext cx="771485" cy="534381"/>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7</a:t>
            </a:r>
          </a:p>
        </p:txBody>
      </p:sp>
      <p:sp>
        <p:nvSpPr>
          <p:cNvPr id="15" name="Rounded Rectangle 10">
            <a:extLst>
              <a:ext uri="{FF2B5EF4-FFF2-40B4-BE49-F238E27FC236}">
                <a16:creationId xmlns:a16="http://schemas.microsoft.com/office/drawing/2014/main" id="{6DAC5E3B-86BE-70A4-D6D6-55B5C4BDEB3C}"/>
              </a:ext>
            </a:extLst>
          </p:cNvPr>
          <p:cNvSpPr/>
          <p:nvPr/>
        </p:nvSpPr>
        <p:spPr>
          <a:xfrm>
            <a:off x="2523900" y="2635933"/>
            <a:ext cx="1522014" cy="1463040"/>
          </a:xfrm>
          <a:prstGeom prst="roundRect">
            <a:avLst/>
          </a:prstGeom>
          <a:no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ight Arrow 11">
            <a:extLst>
              <a:ext uri="{FF2B5EF4-FFF2-40B4-BE49-F238E27FC236}">
                <a16:creationId xmlns:a16="http://schemas.microsoft.com/office/drawing/2014/main" id="{8B403FE7-C74B-E166-0D3D-EE14F2EB829C}"/>
              </a:ext>
            </a:extLst>
          </p:cNvPr>
          <p:cNvSpPr/>
          <p:nvPr/>
        </p:nvSpPr>
        <p:spPr>
          <a:xfrm>
            <a:off x="3499121" y="3366467"/>
            <a:ext cx="1462286" cy="736332"/>
          </a:xfrm>
          <a:prstGeom prst="rightArrow">
            <a:avLst/>
          </a:prstGeom>
          <a:solidFill>
            <a:srgbClr val="FBA65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US" sz="1200">
                <a:solidFill>
                  <a:schemeClr val="tx1"/>
                </a:solidFill>
                <a:latin typeface="Calibri" panose="020F0502020204030204"/>
              </a:rPr>
              <a:t>Singular Transactional</a:t>
            </a:r>
            <a:endParaRPr lang="en-US" sz="1200" b="0" i="0" u="none" strike="noStrike" kern="1200" cap="none" spc="0" normalizeH="0" baseline="0" noProof="0">
              <a:ln>
                <a:noFill/>
              </a:ln>
              <a:solidFill>
                <a:schemeClr val="tx1"/>
              </a:solidFill>
              <a:effectLst/>
              <a:uLnTx/>
              <a:uFillTx/>
              <a:latin typeface="Calibri" panose="020F0502020204030204"/>
              <a:cs typeface="Calibri"/>
            </a:endParaRPr>
          </a:p>
        </p:txBody>
      </p:sp>
      <p:sp>
        <p:nvSpPr>
          <p:cNvPr id="2" name="Rectangle: Rounded Corners 1">
            <a:extLst>
              <a:ext uri="{FF2B5EF4-FFF2-40B4-BE49-F238E27FC236}">
                <a16:creationId xmlns:a16="http://schemas.microsoft.com/office/drawing/2014/main" id="{BE2F8FBC-98CD-AEF6-5197-064DA697C46F}"/>
              </a:ext>
            </a:extLst>
          </p:cNvPr>
          <p:cNvSpPr/>
          <p:nvPr/>
        </p:nvSpPr>
        <p:spPr>
          <a:xfrm rot="1277839">
            <a:off x="7170323" y="3983686"/>
            <a:ext cx="905963" cy="47521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LEA</a:t>
            </a:r>
            <a:r>
              <a:rPr lang="en-US"/>
              <a:t> </a:t>
            </a:r>
            <a:r>
              <a:rPr lang="en-US" sz="1200">
                <a:solidFill>
                  <a:schemeClr val="tx1"/>
                </a:solidFill>
              </a:rPr>
              <a:t>Promotes</a:t>
            </a:r>
          </a:p>
        </p:txBody>
      </p:sp>
      <p:sp>
        <p:nvSpPr>
          <p:cNvPr id="5" name="Right Arrow 11">
            <a:extLst>
              <a:ext uri="{FF2B5EF4-FFF2-40B4-BE49-F238E27FC236}">
                <a16:creationId xmlns:a16="http://schemas.microsoft.com/office/drawing/2014/main" id="{567DDEAD-714E-AD1A-688F-490746B15A3E}"/>
              </a:ext>
            </a:extLst>
          </p:cNvPr>
          <p:cNvSpPr/>
          <p:nvPr/>
        </p:nvSpPr>
        <p:spPr>
          <a:xfrm>
            <a:off x="5362276" y="3476364"/>
            <a:ext cx="1257087" cy="774809"/>
          </a:xfrm>
          <a:prstGeom prst="rightArrow">
            <a:avLst/>
          </a:prstGeom>
          <a:solidFill>
            <a:srgbClr val="72C6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tx1"/>
                </a:solidFill>
                <a:effectLst/>
                <a:uLnTx/>
                <a:uFillTx/>
                <a:latin typeface="Calibri" panose="020F0502020204030204"/>
                <a:ea typeface="+mn-ea"/>
                <a:cs typeface="+mn-cs"/>
              </a:rPr>
              <a:t>Only State Reported Data</a:t>
            </a:r>
          </a:p>
        </p:txBody>
      </p:sp>
      <p:sp>
        <p:nvSpPr>
          <p:cNvPr id="3" name="Slide Number Placeholder 2">
            <a:extLst>
              <a:ext uri="{FF2B5EF4-FFF2-40B4-BE49-F238E27FC236}">
                <a16:creationId xmlns:a16="http://schemas.microsoft.com/office/drawing/2014/main" id="{94069FF5-B8DE-D58A-83A6-BFA245A7C745}"/>
              </a:ext>
            </a:extLst>
          </p:cNvPr>
          <p:cNvSpPr>
            <a:spLocks noGrp="1"/>
          </p:cNvSpPr>
          <p:nvPr>
            <p:ph type="sldNum" sz="quarter" idx="12"/>
          </p:nvPr>
        </p:nvSpPr>
        <p:spPr/>
        <p:txBody>
          <a:bodyPr/>
          <a:lstStyle/>
          <a:p>
            <a:fld id="{69C126A4-BD19-47E2-8A0E-0DE1B9D8C925}" type="slidenum">
              <a:rPr lang="en-US" smtClean="0"/>
              <a:pPr/>
              <a:t>14</a:t>
            </a:fld>
            <a:endParaRPr lang="en-US"/>
          </a:p>
        </p:txBody>
      </p:sp>
      <p:sp>
        <p:nvSpPr>
          <p:cNvPr id="9" name="TextBox 1">
            <a:extLst>
              <a:ext uri="{FF2B5EF4-FFF2-40B4-BE49-F238E27FC236}">
                <a16:creationId xmlns:a16="http://schemas.microsoft.com/office/drawing/2014/main" id="{F58C44D5-ECC1-16CB-EC20-7E0592829255}"/>
              </a:ext>
            </a:extLst>
          </p:cNvPr>
          <p:cNvSpPr txBox="1"/>
          <p:nvPr/>
        </p:nvSpPr>
        <p:spPr>
          <a:xfrm>
            <a:off x="1942947" y="4396380"/>
            <a:ext cx="2233072" cy="523220"/>
          </a:xfrm>
          <a:prstGeom prst="rect">
            <a:avLst/>
          </a:prstGeom>
          <a:noFill/>
          <a:ln w="28575">
            <a:solidFill>
              <a:schemeClr val="accent2"/>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a:cs typeface="Calibri"/>
              </a:rPr>
              <a:t>Singular transactional data via API transactions</a:t>
            </a:r>
          </a:p>
        </p:txBody>
      </p:sp>
      <p:sp>
        <p:nvSpPr>
          <p:cNvPr id="16" name="Rectangle 15">
            <a:extLst>
              <a:ext uri="{FF2B5EF4-FFF2-40B4-BE49-F238E27FC236}">
                <a16:creationId xmlns:a16="http://schemas.microsoft.com/office/drawing/2014/main" id="{7C0A5412-ECD4-6389-5946-FF6D102CB9BD}"/>
              </a:ext>
              <a:ext uri="{C183D7F6-B498-43B3-948B-1728B52AA6E4}">
                <adec:decorative xmlns:adec="http://schemas.microsoft.com/office/drawing/2017/decorative" val="1"/>
              </a:ext>
            </a:extLst>
          </p:cNvPr>
          <p:cNvSpPr/>
          <p:nvPr/>
        </p:nvSpPr>
        <p:spPr>
          <a:xfrm>
            <a:off x="9121055" y="2297723"/>
            <a:ext cx="2917745" cy="419514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17" name="Rectangle 16">
            <a:extLst>
              <a:ext uri="{FF2B5EF4-FFF2-40B4-BE49-F238E27FC236}">
                <a16:creationId xmlns:a16="http://schemas.microsoft.com/office/drawing/2014/main" id="{E1DE9166-4253-6A64-2F9A-4C2DB559CB25}"/>
              </a:ext>
              <a:ext uri="{C183D7F6-B498-43B3-948B-1728B52AA6E4}">
                <adec:decorative xmlns:adec="http://schemas.microsoft.com/office/drawing/2017/decorative" val="1"/>
              </a:ext>
            </a:extLst>
          </p:cNvPr>
          <p:cNvSpPr/>
          <p:nvPr/>
        </p:nvSpPr>
        <p:spPr>
          <a:xfrm>
            <a:off x="10579927" y="2053250"/>
            <a:ext cx="1309842" cy="24447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prstClr val="white"/>
              </a:solidFill>
              <a:effectLst/>
              <a:uLnTx/>
              <a:uFillTx/>
              <a:latin typeface="Calibri" panose="020F0502020204030204"/>
              <a:cs typeface="Calibri"/>
            </a:endParaRPr>
          </a:p>
        </p:txBody>
      </p:sp>
    </p:spTree>
    <p:extLst>
      <p:ext uri="{BB962C8B-B14F-4D97-AF65-F5344CB8AC3E}">
        <p14:creationId xmlns:p14="http://schemas.microsoft.com/office/powerpoint/2010/main" val="116901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repeatCount="indefinite" accel="50000" decel="50000" fill="hold" grpId="0" nodeType="clickEffect">
                                  <p:stCondLst>
                                    <p:cond delay="0"/>
                                  </p:stCondLst>
                                  <p:childTnLst>
                                    <p:animMotion origin="layout" path="M -0.04192 -0.00138 L 0.02435 -4.44444E-6 " pathEditMode="relative" rAng="0" ptsTypes="AA">
                                      <p:cBhvr>
                                        <p:cTn id="6" dur="5000" fill="hold"/>
                                        <p:tgtEl>
                                          <p:spTgt spid="6"/>
                                        </p:tgtEl>
                                        <p:attrNameLst>
                                          <p:attrName>ppt_x</p:attrName>
                                          <p:attrName>ppt_y</p:attrName>
                                        </p:attrNameLst>
                                      </p:cBhvr>
                                      <p:rCtr x="3307" y="6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repeatCount="indefinite" accel="50000" decel="50000" fill="hold" grpId="0" nodeType="clickEffect">
                                  <p:stCondLst>
                                    <p:cond delay="0"/>
                                  </p:stCondLst>
                                  <p:childTnLst>
                                    <p:animMotion origin="layout" path="M 8.33333E-7 7.40741E-7 L 0.04283 0.0118 " pathEditMode="relative" rAng="0" ptsTypes="AA">
                                      <p:cBhvr>
                                        <p:cTn id="10" dur="3000" fill="hold"/>
                                        <p:tgtEl>
                                          <p:spTgt spid="5"/>
                                        </p:tgtEl>
                                        <p:attrNameLst>
                                          <p:attrName>ppt_x</p:attrName>
                                          <p:attrName>ppt_y</p:attrName>
                                        </p:attrNameLst>
                                      </p:cBhvr>
                                      <p:rCtr x="2357" y="-139"/>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6" grpId="0" animBg="1"/>
      <p:bldP spid="2" grpId="0" animBg="1"/>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290B5-12FA-56BB-B57F-2B266A9E9FEF}"/>
              </a:ext>
            </a:extLst>
          </p:cNvPr>
          <p:cNvSpPr>
            <a:spLocks noGrp="1"/>
          </p:cNvSpPr>
          <p:nvPr>
            <p:ph type="title"/>
          </p:nvPr>
        </p:nvSpPr>
        <p:spPr/>
        <p:txBody>
          <a:bodyPr>
            <a:normAutofit/>
          </a:bodyPr>
          <a:lstStyle/>
          <a:p>
            <a:pPr algn="ctr"/>
            <a:r>
              <a:rPr lang="en-US" sz="4400"/>
              <a:t>HOW DATA WILL BE PROMOTED</a:t>
            </a:r>
            <a:endParaRPr lang="en-US" sz="4400">
              <a:ea typeface="Calibri" panose="020F0502020204030204"/>
              <a:cs typeface="Calibri"/>
            </a:endParaRPr>
          </a:p>
        </p:txBody>
      </p:sp>
      <p:sp>
        <p:nvSpPr>
          <p:cNvPr id="7" name="Content Placeholder 6">
            <a:extLst>
              <a:ext uri="{FF2B5EF4-FFF2-40B4-BE49-F238E27FC236}">
                <a16:creationId xmlns:a16="http://schemas.microsoft.com/office/drawing/2014/main" id="{FFD54FD5-351F-8EA5-FCDE-E14811B789C4}"/>
              </a:ext>
            </a:extLst>
          </p:cNvPr>
          <p:cNvSpPr>
            <a:spLocks noGrp="1"/>
          </p:cNvSpPr>
          <p:nvPr>
            <p:ph idx="1"/>
          </p:nvPr>
        </p:nvSpPr>
        <p:spPr>
          <a:xfrm>
            <a:off x="1971403" y="1033260"/>
            <a:ext cx="9633803" cy="5632770"/>
          </a:xfrm>
        </p:spPr>
        <p:txBody>
          <a:bodyPr lIns="91440" tIns="45720" rIns="91440" bIns="45720" anchor="t"/>
          <a:lstStyle/>
          <a:p>
            <a:pPr marL="404495" indent="-404495"/>
            <a:r>
              <a:rPr lang="en-US" dirty="0"/>
              <a:t>The data submission deadlines will not change.</a:t>
            </a:r>
          </a:p>
          <a:p>
            <a:pPr marL="0" indent="0">
              <a:buNone/>
            </a:pPr>
            <a:endParaRPr lang="en-US" sz="1600" dirty="0">
              <a:cs typeface="Calibri"/>
            </a:endParaRPr>
          </a:p>
          <a:p>
            <a:pPr marL="404495" indent="-404495"/>
            <a:r>
              <a:rPr lang="en-US" dirty="0"/>
              <a:t>Data promotions, validations, completions in TSDS will continue to be a manual process.</a:t>
            </a:r>
          </a:p>
          <a:p>
            <a:pPr marL="0" indent="0">
              <a:buNone/>
            </a:pPr>
            <a:endParaRPr lang="en-US" dirty="0"/>
          </a:p>
          <a:p>
            <a:pPr marL="404495" indent="-404495"/>
            <a:r>
              <a:rPr lang="en-US" dirty="0"/>
              <a:t>Going forward all data (i.e., PEIMS and Core) will be loaded in one database as we do today with TSDS data for the Core Collections in the eDM.</a:t>
            </a:r>
          </a:p>
          <a:p>
            <a:pPr marL="0" indent="0">
              <a:buNone/>
            </a:pPr>
            <a:endParaRPr lang="en-US" sz="1400" dirty="0"/>
          </a:p>
          <a:p>
            <a:pPr marL="861695" lvl="1" indent="-404495"/>
            <a:r>
              <a:rPr lang="en-US" dirty="0"/>
              <a:t>As a result, promotion logic and data field effective dates (i.e., begin/end dates) will be used to determine which data should be promoted for each collection. </a:t>
            </a:r>
          </a:p>
          <a:p>
            <a:pPr marL="0" indent="0">
              <a:buNone/>
            </a:pPr>
            <a:endParaRPr lang="en-US" sz="1600" dirty="0">
              <a:cs typeface="Calibri"/>
            </a:endParaRPr>
          </a:p>
          <a:p>
            <a:pPr marL="404495" indent="-404495">
              <a:buNone/>
            </a:pPr>
            <a:endParaRPr lang="en-US" dirty="0">
              <a:highlight>
                <a:srgbClr val="FFFF00"/>
              </a:highlight>
              <a:cs typeface="Calibri"/>
            </a:endParaRPr>
          </a:p>
        </p:txBody>
      </p:sp>
      <p:sp>
        <p:nvSpPr>
          <p:cNvPr id="3" name="Slide Number Placeholder 2">
            <a:extLst>
              <a:ext uri="{FF2B5EF4-FFF2-40B4-BE49-F238E27FC236}">
                <a16:creationId xmlns:a16="http://schemas.microsoft.com/office/drawing/2014/main" id="{9B628EC0-A6B6-4CA1-5508-5B5C2AE1D7CE}"/>
              </a:ext>
            </a:extLst>
          </p:cNvPr>
          <p:cNvSpPr>
            <a:spLocks noGrp="1"/>
          </p:cNvSpPr>
          <p:nvPr>
            <p:ph type="sldNum" sz="quarter" idx="12"/>
          </p:nvPr>
        </p:nvSpPr>
        <p:spPr/>
        <p:txBody>
          <a:bodyPr/>
          <a:lstStyle/>
          <a:p>
            <a:fld id="{69C126A4-BD19-47E2-8A0E-0DE1B9D8C925}" type="slidenum">
              <a:rPr lang="en-US" smtClean="0"/>
              <a:pPr/>
              <a:t>15</a:t>
            </a:fld>
            <a:endParaRPr lang="en-US"/>
          </a:p>
        </p:txBody>
      </p:sp>
    </p:spTree>
    <p:extLst>
      <p:ext uri="{BB962C8B-B14F-4D97-AF65-F5344CB8AC3E}">
        <p14:creationId xmlns:p14="http://schemas.microsoft.com/office/powerpoint/2010/main" val="1430436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p:txBody>
          <a:bodyPr>
            <a:normAutofit/>
          </a:bodyPr>
          <a:lstStyle/>
          <a:p>
            <a:pPr algn="ctr"/>
            <a:r>
              <a:rPr lang="en-US" sz="4400"/>
              <a:t>BEGIN AND END DATES</a:t>
            </a:r>
            <a:endParaRPr lang="en-US"/>
          </a:p>
        </p:txBody>
      </p:sp>
      <p:sp>
        <p:nvSpPr>
          <p:cNvPr id="14" name="Content Placeholder 13">
            <a:extLst>
              <a:ext uri="{FF2B5EF4-FFF2-40B4-BE49-F238E27FC236}">
                <a16:creationId xmlns:a16="http://schemas.microsoft.com/office/drawing/2014/main" id="{3B0CA719-BA0D-49B8-940C-47939F3453CC}"/>
              </a:ext>
            </a:extLst>
          </p:cNvPr>
          <p:cNvSpPr>
            <a:spLocks noGrp="1"/>
          </p:cNvSpPr>
          <p:nvPr>
            <p:ph idx="1"/>
          </p:nvPr>
        </p:nvSpPr>
        <p:spPr>
          <a:xfrm>
            <a:off x="2078182" y="1024773"/>
            <a:ext cx="9626137" cy="4055175"/>
          </a:xfrm>
        </p:spPr>
        <p:txBody>
          <a:bodyPr lIns="91440" tIns="45720" rIns="91440" bIns="45720" anchor="t"/>
          <a:lstStyle/>
          <a:p>
            <a:pPr marL="0" indent="0">
              <a:buNone/>
            </a:pPr>
            <a:r>
              <a:rPr lang="en-US" dirty="0">
                <a:solidFill>
                  <a:srgbClr val="0D6CB9"/>
                </a:solidFill>
                <a:latin typeface="Calibri"/>
                <a:cs typeface="Calibri"/>
              </a:rPr>
              <a:t>In order to “effective date” some data elements, TEA will collect </a:t>
            </a:r>
            <a:r>
              <a:rPr lang="en-US" b="1" dirty="0">
                <a:solidFill>
                  <a:srgbClr val="0D6CB9"/>
                </a:solidFill>
                <a:latin typeface="Calibri"/>
                <a:cs typeface="Calibri"/>
              </a:rPr>
              <a:t>Begin Dates </a:t>
            </a:r>
            <a:r>
              <a:rPr lang="en-US" dirty="0">
                <a:solidFill>
                  <a:srgbClr val="0D6CB9"/>
                </a:solidFill>
                <a:latin typeface="Calibri"/>
                <a:cs typeface="Calibri"/>
              </a:rPr>
              <a:t>and </a:t>
            </a:r>
            <a:r>
              <a:rPr lang="en-US" b="1" dirty="0">
                <a:solidFill>
                  <a:srgbClr val="0D6CB9"/>
                </a:solidFill>
                <a:latin typeface="Calibri"/>
                <a:cs typeface="Calibri"/>
              </a:rPr>
              <a:t>End Dates</a:t>
            </a:r>
            <a:r>
              <a:rPr lang="en-US" dirty="0">
                <a:solidFill>
                  <a:srgbClr val="0D6CB9"/>
                </a:solidFill>
                <a:latin typeface="Calibri"/>
                <a:cs typeface="Calibri"/>
              </a:rPr>
              <a:t>. The TSDS system will determine for which collections date-sensitive data will be promoted based on the begin and end dates.</a:t>
            </a:r>
          </a:p>
          <a:p>
            <a:pPr lvl="1"/>
            <a:endParaRPr lang="en-US" sz="200" dirty="0">
              <a:solidFill>
                <a:srgbClr val="0D6CB9"/>
              </a:solidFill>
              <a:latin typeface="Calibri"/>
              <a:cs typeface="Calibri"/>
            </a:endParaRPr>
          </a:p>
          <a:p>
            <a:pPr marL="457200" lvl="1" indent="0">
              <a:buNone/>
            </a:pPr>
            <a:endParaRPr lang="en-US" sz="2000" dirty="0">
              <a:solidFill>
                <a:srgbClr val="0D6CB9"/>
              </a:solidFill>
              <a:latin typeface="Calibri"/>
              <a:cs typeface="Calibri"/>
            </a:endParaRPr>
          </a:p>
          <a:p>
            <a:pPr marL="457200" lvl="1" indent="0">
              <a:buNone/>
            </a:pPr>
            <a:endParaRPr lang="en-US" sz="1000" dirty="0">
              <a:solidFill>
                <a:srgbClr val="0D6CB9"/>
              </a:solidFill>
              <a:latin typeface="Calibri"/>
              <a:cs typeface="Calibri"/>
            </a:endParaRPr>
          </a:p>
        </p:txBody>
      </p:sp>
      <p:graphicFrame>
        <p:nvGraphicFramePr>
          <p:cNvPr id="2" name="Diagram 1">
            <a:extLst>
              <a:ext uri="{FF2B5EF4-FFF2-40B4-BE49-F238E27FC236}">
                <a16:creationId xmlns:a16="http://schemas.microsoft.com/office/drawing/2014/main" id="{43664D99-58F7-FA64-3BB2-20E7462FC56C}"/>
              </a:ext>
            </a:extLst>
          </p:cNvPr>
          <p:cNvGraphicFramePr/>
          <p:nvPr>
            <p:extLst>
              <p:ext uri="{D42A27DB-BD31-4B8C-83A1-F6EECF244321}">
                <p14:modId xmlns:p14="http://schemas.microsoft.com/office/powerpoint/2010/main" val="479893678"/>
              </p:ext>
            </p:extLst>
          </p:nvPr>
        </p:nvGraphicFramePr>
        <p:xfrm>
          <a:off x="3048860" y="2732810"/>
          <a:ext cx="8257396" cy="39386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E298D4F1-292C-95D3-E07B-4D9847130B5C}"/>
              </a:ext>
            </a:extLst>
          </p:cNvPr>
          <p:cNvSpPr>
            <a:spLocks noGrp="1"/>
          </p:cNvSpPr>
          <p:nvPr>
            <p:ph type="sldNum" sz="quarter" idx="12"/>
          </p:nvPr>
        </p:nvSpPr>
        <p:spPr/>
        <p:txBody>
          <a:bodyPr/>
          <a:lstStyle/>
          <a:p>
            <a:fld id="{69C126A4-BD19-47E2-8A0E-0DE1B9D8C925}" type="slidenum">
              <a:rPr lang="en-US" smtClean="0"/>
              <a:pPr/>
              <a:t>16</a:t>
            </a:fld>
            <a:endParaRPr lang="en-US"/>
          </a:p>
        </p:txBody>
      </p:sp>
    </p:spTree>
    <p:extLst>
      <p:ext uri="{BB962C8B-B14F-4D97-AF65-F5344CB8AC3E}">
        <p14:creationId xmlns:p14="http://schemas.microsoft.com/office/powerpoint/2010/main" val="3018266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032245" y="564773"/>
            <a:ext cx="9389326" cy="575136"/>
          </a:xfrm>
        </p:spPr>
        <p:txBody>
          <a:bodyPr anchor="ctr">
            <a:noAutofit/>
          </a:bodyPr>
          <a:lstStyle/>
          <a:p>
            <a:pPr algn="ctr"/>
            <a:r>
              <a:rPr lang="en-US" sz="4400"/>
              <a:t>GENERAL PROMOTION LOGIC </a:t>
            </a:r>
            <a:br>
              <a:rPr lang="en-US" sz="4400"/>
            </a:br>
            <a:endParaRPr lang="en-US" sz="4400">
              <a:ea typeface="Calibri" panose="020F0502020204030204"/>
              <a:cs typeface="Calibri"/>
            </a:endParaRPr>
          </a:p>
        </p:txBody>
      </p:sp>
      <p:sp>
        <p:nvSpPr>
          <p:cNvPr id="4" name="Content Placeholder 3">
            <a:extLst>
              <a:ext uri="{FF2B5EF4-FFF2-40B4-BE49-F238E27FC236}">
                <a16:creationId xmlns:a16="http://schemas.microsoft.com/office/drawing/2014/main" id="{6ACF8CD9-B329-F849-8B9B-7C3EEB670DD6}"/>
              </a:ext>
            </a:extLst>
          </p:cNvPr>
          <p:cNvSpPr>
            <a:spLocks noGrp="1"/>
          </p:cNvSpPr>
          <p:nvPr>
            <p:ph idx="4294967295"/>
          </p:nvPr>
        </p:nvSpPr>
        <p:spPr>
          <a:xfrm>
            <a:off x="3203575" y="1495425"/>
            <a:ext cx="8988425" cy="4351338"/>
          </a:xfrm>
          <a:prstGeom prst="rect">
            <a:avLst/>
          </a:prstGeom>
        </p:spPr>
        <p:txBody>
          <a:bodyPr lIns="91440" tIns="45720" rIns="91440" bIns="45720" anchor="t"/>
          <a:lstStyle/>
          <a:p>
            <a:pPr marL="0" indent="0">
              <a:buNone/>
            </a:pPr>
            <a:r>
              <a:rPr lang="en-US"/>
              <a:t>A 9</a:t>
            </a:r>
            <a:r>
              <a:rPr lang="en-US" baseline="30000"/>
              <a:t>th</a:t>
            </a:r>
            <a:r>
              <a:rPr lang="en-US"/>
              <a:t> grade student is </a:t>
            </a:r>
            <a:r>
              <a:rPr lang="en-US" b="1"/>
              <a:t>economically disadvantaged</a:t>
            </a:r>
            <a:r>
              <a:rPr lang="en-US"/>
              <a:t> and eligible for free and reduced lunch. A start date and an end date must be entered for these services. In addition, these dates will need to be updated each year.</a:t>
            </a:r>
          </a:p>
          <a:p>
            <a:pPr marL="0" indent="0">
              <a:buNone/>
            </a:pPr>
            <a:endParaRPr lang="en-US"/>
          </a:p>
        </p:txBody>
      </p:sp>
      <p:sp>
        <p:nvSpPr>
          <p:cNvPr id="6" name="TextBox 5">
            <a:extLst>
              <a:ext uri="{FF2B5EF4-FFF2-40B4-BE49-F238E27FC236}">
                <a16:creationId xmlns:a16="http://schemas.microsoft.com/office/drawing/2014/main" id="{55037DD1-944A-5E4D-B73D-B257CA73DBC4}"/>
              </a:ext>
            </a:extLst>
          </p:cNvPr>
          <p:cNvSpPr txBox="1"/>
          <p:nvPr/>
        </p:nvSpPr>
        <p:spPr>
          <a:xfrm>
            <a:off x="2340006" y="1080938"/>
            <a:ext cx="9389326" cy="5278368"/>
          </a:xfrm>
          <a:prstGeom prst="rect">
            <a:avLst/>
          </a:prstGeom>
          <a:noFill/>
        </p:spPr>
        <p:txBody>
          <a:bodyPr wrap="square" lIns="91440" tIns="45720" rIns="91440" bIns="45720" anchor="t">
            <a:spAutoFit/>
          </a:bodyPr>
          <a:lstStyle/>
          <a:p>
            <a:pPr>
              <a:buClr>
                <a:schemeClr val="accent2"/>
              </a:buClr>
              <a:defRPr/>
            </a:pPr>
            <a:r>
              <a:rPr lang="en-US" sz="2800" dirty="0">
                <a:solidFill>
                  <a:srgbClr val="0070C0"/>
                </a:solidFill>
                <a:latin typeface="Calibri" panose="020F0502020204030204"/>
                <a:cs typeface="Calibri"/>
              </a:rPr>
              <a:t>TEA is developing promotion logic to promote data for the different data submissions that is not date specific.</a:t>
            </a:r>
          </a:p>
          <a:p>
            <a:pPr>
              <a:buClr>
                <a:schemeClr val="accent2"/>
              </a:buClr>
              <a:defRPr/>
            </a:pPr>
            <a:endParaRPr lang="en-US" sz="2800" dirty="0">
              <a:cs typeface="Calibri"/>
            </a:endParaRPr>
          </a:p>
          <a:p>
            <a:pPr>
              <a:buClr>
                <a:schemeClr val="accent2"/>
              </a:buClr>
              <a:defRPr/>
            </a:pPr>
            <a:endParaRPr lang="en-US" sz="1000" dirty="0">
              <a:solidFill>
                <a:srgbClr val="0070C0"/>
              </a:solidFill>
              <a:latin typeface="Calibri" panose="020F0502020204030204"/>
              <a:cs typeface="Calibri"/>
            </a:endParaRPr>
          </a:p>
          <a:p>
            <a:pPr marL="626745" lvl="1" indent="-393700">
              <a:buClr>
                <a:schemeClr val="accent2"/>
              </a:buClr>
              <a:buFont typeface="Wingdings" panose="05000000000000000000" pitchFamily="2" charset="2"/>
              <a:buChar char="§"/>
              <a:defRPr/>
            </a:pPr>
            <a:r>
              <a:rPr kumimoji="0" lang="en-US" sz="2700" b="0" i="0" u="none" strike="noStrike" kern="1200" cap="none" spc="0" normalizeH="0" baseline="0" noProof="0" dirty="0">
                <a:ln>
                  <a:noFill/>
                </a:ln>
                <a:solidFill>
                  <a:srgbClr val="0070C0"/>
                </a:solidFill>
                <a:effectLst/>
                <a:uLnTx/>
                <a:uFillTx/>
                <a:latin typeface="Calibri" panose="020F0502020204030204"/>
                <a:ea typeface="+mn-ea"/>
                <a:cs typeface="+mn-cs"/>
              </a:rPr>
              <a:t>For </a:t>
            </a:r>
            <a:r>
              <a:rPr lang="en-US" sz="2700" dirty="0">
                <a:solidFill>
                  <a:srgbClr val="0070C0"/>
                </a:solidFill>
                <a:latin typeface="Calibri" panose="020F0502020204030204"/>
              </a:rPr>
              <a:t>PEIMS Summer,</a:t>
            </a:r>
            <a:r>
              <a:rPr kumimoji="0" lang="en-US" sz="2700" b="0" i="0" u="none" strike="noStrike" kern="1200" cap="none" spc="0" normalizeH="0" baseline="0" noProof="0" dirty="0">
                <a:ln>
                  <a:noFill/>
                </a:ln>
                <a:solidFill>
                  <a:srgbClr val="0070C0"/>
                </a:solidFill>
                <a:effectLst/>
                <a:uLnTx/>
                <a:uFillTx/>
                <a:latin typeface="Calibri" panose="020F0502020204030204"/>
                <a:ea typeface="+mn-ea"/>
                <a:cs typeface="+mn-cs"/>
              </a:rPr>
              <a:t> we collect </a:t>
            </a:r>
            <a:r>
              <a:rPr lang="en-US" sz="2700" dirty="0">
                <a:solidFill>
                  <a:srgbClr val="0070C0"/>
                </a:solidFill>
                <a:latin typeface="Calibri" panose="020F0502020204030204"/>
              </a:rPr>
              <a:t>attendance data</a:t>
            </a:r>
            <a:r>
              <a:rPr kumimoji="0" lang="en-US" sz="2700" b="0" i="0" u="none" strike="noStrike" kern="1200" cap="none" spc="0" normalizeH="0" baseline="0" noProof="0" dirty="0">
                <a:ln>
                  <a:noFill/>
                </a:ln>
                <a:solidFill>
                  <a:srgbClr val="0070C0"/>
                </a:solidFill>
                <a:effectLst/>
                <a:uLnTx/>
                <a:uFillTx/>
                <a:latin typeface="Calibri" panose="020F0502020204030204"/>
                <a:ea typeface="+mn-ea"/>
                <a:cs typeface="+mn-cs"/>
              </a:rPr>
              <a:t> for</a:t>
            </a:r>
            <a:r>
              <a:rPr lang="en-US" sz="2700" dirty="0">
                <a:solidFill>
                  <a:srgbClr val="0070C0"/>
                </a:solidFill>
                <a:latin typeface="Calibri" panose="020F0502020204030204"/>
              </a:rPr>
              <a:t> all</a:t>
            </a:r>
            <a:r>
              <a:rPr kumimoji="0" lang="en-US" sz="2700" b="0" i="0" u="none" strike="noStrike" kern="1200" cap="none" spc="0" normalizeH="0" baseline="0" noProof="0" dirty="0">
                <a:ln>
                  <a:noFill/>
                </a:ln>
                <a:solidFill>
                  <a:srgbClr val="0070C0"/>
                </a:solidFill>
                <a:effectLst/>
                <a:uLnTx/>
                <a:uFillTx/>
                <a:latin typeface="Calibri" panose="020F0502020204030204"/>
                <a:ea typeface="+mn-ea"/>
                <a:cs typeface="+mn-cs"/>
              </a:rPr>
              <a:t> </a:t>
            </a:r>
            <a:r>
              <a:rPr lang="en-US" sz="2700" dirty="0">
                <a:solidFill>
                  <a:srgbClr val="0070C0"/>
                </a:solidFill>
                <a:latin typeface="Calibri" panose="020F0502020204030204"/>
              </a:rPr>
              <a:t>students and the general promotion logic is to promote all students </a:t>
            </a:r>
            <a:r>
              <a:rPr kumimoji="0" lang="en-US" sz="2700" b="0" i="0" u="none" strike="noStrike" kern="1200" cap="none" spc="0" normalizeH="0" baseline="0" noProof="0" dirty="0">
                <a:ln>
                  <a:noFill/>
                </a:ln>
                <a:solidFill>
                  <a:srgbClr val="0070C0"/>
                </a:solidFill>
                <a:effectLst/>
                <a:uLnTx/>
                <a:uFillTx/>
                <a:latin typeface="Calibri" panose="020F0502020204030204"/>
                <a:ea typeface="+mn-ea"/>
                <a:cs typeface="+mn-cs"/>
              </a:rPr>
              <a:t>who are </a:t>
            </a:r>
            <a:r>
              <a:rPr lang="en-US" sz="2700" dirty="0">
                <a:solidFill>
                  <a:srgbClr val="0070C0"/>
                </a:solidFill>
                <a:latin typeface="Calibri" panose="020F0502020204030204"/>
              </a:rPr>
              <a:t>enrolled and in membership at any time during the school year.</a:t>
            </a:r>
            <a:endParaRPr lang="en-US" sz="2700" b="0" i="0" u="none" strike="noStrike" kern="1200" cap="none" spc="0" normalizeH="0" baseline="0" noProof="0" dirty="0">
              <a:ln>
                <a:noFill/>
              </a:ln>
              <a:solidFill>
                <a:srgbClr val="0070C0"/>
              </a:solidFill>
              <a:effectLst/>
              <a:uLnTx/>
              <a:uFillTx/>
              <a:latin typeface="Calibri" panose="020F0502020204030204"/>
              <a:cs typeface="Calibri"/>
            </a:endParaRPr>
          </a:p>
          <a:p>
            <a:pPr marL="233045" marR="0" lvl="1" algn="l" defTabSz="914400" rtl="0" eaLnBrk="1" fontAlgn="auto" latinLnBrk="0" hangingPunct="1">
              <a:lnSpc>
                <a:spcPct val="100000"/>
              </a:lnSpc>
              <a:spcBef>
                <a:spcPts val="0"/>
              </a:spcBef>
              <a:spcAft>
                <a:spcPts val="0"/>
              </a:spcAft>
              <a:buClr>
                <a:schemeClr val="accent2"/>
              </a:buClr>
              <a:buSzTx/>
              <a:tabLst/>
              <a:defRPr/>
            </a:pPr>
            <a:endParaRPr lang="en-US" sz="2700" dirty="0">
              <a:solidFill>
                <a:srgbClr val="0070C0"/>
              </a:solidFill>
              <a:latin typeface="Calibri" panose="020F0502020204030204"/>
            </a:endParaRPr>
          </a:p>
          <a:p>
            <a:pPr marL="626745" lvl="1" indent="-393700">
              <a:buClr>
                <a:schemeClr val="accent2"/>
              </a:buClr>
              <a:buFont typeface="Wingdings" panose="05000000000000000000" pitchFamily="2" charset="2"/>
              <a:buChar char="§"/>
              <a:defRPr/>
            </a:pPr>
            <a:r>
              <a:rPr lang="en-US" sz="2700" dirty="0">
                <a:solidFill>
                  <a:srgbClr val="0070C0"/>
                </a:solidFill>
                <a:latin typeface="Calibri" panose="020F0502020204030204"/>
              </a:rPr>
              <a:t>For Residential Facility Tracker, the general promotion logic is to promote the data for students who are enrolled AND are receiving special education services AND reside in a residential facility at any time during the school year.</a:t>
            </a:r>
            <a:endParaRPr lang="en-US" sz="2700" dirty="0">
              <a:solidFill>
                <a:srgbClr val="0070C0"/>
              </a:solidFill>
              <a:latin typeface="Calibri" panose="020F0502020204030204"/>
              <a:ea typeface="Calibri"/>
              <a:cs typeface="Calibri"/>
            </a:endParaRPr>
          </a:p>
        </p:txBody>
      </p:sp>
      <p:sp>
        <p:nvSpPr>
          <p:cNvPr id="2" name="Slide Number Placeholder 1">
            <a:extLst>
              <a:ext uri="{FF2B5EF4-FFF2-40B4-BE49-F238E27FC236}">
                <a16:creationId xmlns:a16="http://schemas.microsoft.com/office/drawing/2014/main" id="{A5E4E566-D4D2-EA46-095E-9DB814028411}"/>
              </a:ext>
            </a:extLst>
          </p:cNvPr>
          <p:cNvSpPr>
            <a:spLocks noGrp="1"/>
          </p:cNvSpPr>
          <p:nvPr>
            <p:ph type="sldNum" sz="quarter" idx="12"/>
          </p:nvPr>
        </p:nvSpPr>
        <p:spPr/>
        <p:txBody>
          <a:bodyPr/>
          <a:lstStyle/>
          <a:p>
            <a:fld id="{69C126A4-BD19-47E2-8A0E-0DE1B9D8C925}" type="slidenum">
              <a:rPr lang="en-US" smtClean="0"/>
              <a:pPr/>
              <a:t>17</a:t>
            </a:fld>
            <a:endParaRPr lang="en-US"/>
          </a:p>
        </p:txBody>
      </p:sp>
    </p:spTree>
    <p:extLst>
      <p:ext uri="{BB962C8B-B14F-4D97-AF65-F5344CB8AC3E}">
        <p14:creationId xmlns:p14="http://schemas.microsoft.com/office/powerpoint/2010/main" val="2413200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1865486" y="274179"/>
            <a:ext cx="10326514" cy="575136"/>
          </a:xfrm>
        </p:spPr>
        <p:txBody>
          <a:bodyPr anchor="ctr">
            <a:noAutofit/>
          </a:bodyPr>
          <a:lstStyle/>
          <a:p>
            <a:pPr algn="ctr"/>
            <a:r>
              <a:rPr lang="en-US" sz="4400"/>
              <a:t>BEGIN/END DATE EXAMPLE</a:t>
            </a:r>
            <a:endParaRPr lang="en-US" sz="4400">
              <a:ea typeface="Calibri" panose="020F0502020204030204"/>
              <a:cs typeface="Calibri"/>
            </a:endParaRPr>
          </a:p>
        </p:txBody>
      </p:sp>
      <p:sp>
        <p:nvSpPr>
          <p:cNvPr id="4" name="Content Placeholder 3">
            <a:extLst>
              <a:ext uri="{FF2B5EF4-FFF2-40B4-BE49-F238E27FC236}">
                <a16:creationId xmlns:a16="http://schemas.microsoft.com/office/drawing/2014/main" id="{6ACF8CD9-B329-F849-8B9B-7C3EEB670DD6}"/>
              </a:ext>
            </a:extLst>
          </p:cNvPr>
          <p:cNvSpPr>
            <a:spLocks noGrp="1"/>
          </p:cNvSpPr>
          <p:nvPr>
            <p:ph idx="4294967295"/>
          </p:nvPr>
        </p:nvSpPr>
        <p:spPr>
          <a:xfrm>
            <a:off x="3203575" y="1495425"/>
            <a:ext cx="8988425" cy="4351338"/>
          </a:xfrm>
          <a:prstGeom prst="rect">
            <a:avLst/>
          </a:prstGeom>
        </p:spPr>
        <p:txBody>
          <a:bodyPr lIns="91440" tIns="45720" rIns="91440" bIns="45720" anchor="t"/>
          <a:lstStyle/>
          <a:p>
            <a:pPr marL="0" indent="0">
              <a:buNone/>
            </a:pPr>
            <a:r>
              <a:rPr lang="en-US"/>
              <a:t>A 9</a:t>
            </a:r>
            <a:r>
              <a:rPr lang="en-US" baseline="30000"/>
              <a:t>th</a:t>
            </a:r>
            <a:r>
              <a:rPr lang="en-US"/>
              <a:t> grade student is </a:t>
            </a:r>
            <a:r>
              <a:rPr lang="en-US" b="1"/>
              <a:t>economically disadvantaged</a:t>
            </a:r>
            <a:r>
              <a:rPr lang="en-US"/>
              <a:t> and eligible for free and reduced lunch. A start date and an end date must be entered for these services. In addition, these dates will need to be updated each year.</a:t>
            </a:r>
          </a:p>
          <a:p>
            <a:pPr marL="0" indent="0">
              <a:buNone/>
            </a:pPr>
            <a:endParaRPr lang="en-US"/>
          </a:p>
        </p:txBody>
      </p:sp>
      <p:sp>
        <p:nvSpPr>
          <p:cNvPr id="6" name="TextBox 5">
            <a:extLst>
              <a:ext uri="{FF2B5EF4-FFF2-40B4-BE49-F238E27FC236}">
                <a16:creationId xmlns:a16="http://schemas.microsoft.com/office/drawing/2014/main" id="{55037DD1-944A-5E4D-B73D-B257CA73DBC4}"/>
              </a:ext>
            </a:extLst>
          </p:cNvPr>
          <p:cNvSpPr txBox="1"/>
          <p:nvPr/>
        </p:nvSpPr>
        <p:spPr>
          <a:xfrm>
            <a:off x="2192583" y="939009"/>
            <a:ext cx="9672320" cy="5816977"/>
          </a:xfrm>
          <a:prstGeom prst="rect">
            <a:avLst/>
          </a:prstGeom>
          <a:noFill/>
        </p:spPr>
        <p:txBody>
          <a:bodyPr wrap="square" lIns="91440" tIns="45720" rIns="91440" bIns="45720" anchor="t">
            <a:spAutoFit/>
          </a:bodyPr>
          <a:lstStyle/>
          <a:p>
            <a:pPr>
              <a:buClr>
                <a:schemeClr val="accent2"/>
              </a:buClr>
              <a:defRPr/>
            </a:pPr>
            <a:r>
              <a:rPr lang="en-US" sz="2800" dirty="0">
                <a:solidFill>
                  <a:srgbClr val="0070C0"/>
                </a:solidFill>
                <a:latin typeface="Calibri" panose="020F0502020204030204"/>
                <a:cs typeface="Calibri"/>
              </a:rPr>
              <a:t>How the begin and end dates can affect the data that is reported for different data collections.</a:t>
            </a:r>
          </a:p>
          <a:p>
            <a:pPr>
              <a:buClr>
                <a:schemeClr val="accent2"/>
              </a:buClr>
              <a:defRPr/>
            </a:pPr>
            <a:endParaRPr lang="en-US" dirty="0">
              <a:cs typeface="Calibri"/>
            </a:endParaRPr>
          </a:p>
          <a:p>
            <a:pPr>
              <a:buClr>
                <a:schemeClr val="accent2"/>
              </a:buClr>
              <a:defRPr/>
            </a:pPr>
            <a:endParaRPr lang="en-US" sz="1000" dirty="0">
              <a:solidFill>
                <a:srgbClr val="0070C0"/>
              </a:solidFill>
              <a:latin typeface="Calibri" panose="020F0502020204030204"/>
              <a:cs typeface="Calibri"/>
            </a:endParaRPr>
          </a:p>
          <a:p>
            <a:pPr marL="626745" lvl="1" indent="-393700">
              <a:buClr>
                <a:schemeClr val="accent2"/>
              </a:buClr>
              <a:buFont typeface="Wingdings" panose="05000000000000000000" pitchFamily="2" charset="2"/>
              <a:buChar char="§"/>
              <a:defRPr/>
            </a:pPr>
            <a:r>
              <a:rPr lang="en-US" sz="2700" dirty="0">
                <a:solidFill>
                  <a:srgbClr val="0070C0"/>
                </a:solidFill>
                <a:latin typeface="Calibri" panose="020F0502020204030204"/>
              </a:rPr>
              <a:t>Mrs. Jones begins teaching 3</a:t>
            </a:r>
            <a:r>
              <a:rPr lang="en-US" sz="2700" baseline="30000" dirty="0">
                <a:solidFill>
                  <a:srgbClr val="0070C0"/>
                </a:solidFill>
                <a:latin typeface="Calibri" panose="020F0502020204030204"/>
              </a:rPr>
              <a:t>rd</a:t>
            </a:r>
            <a:r>
              <a:rPr lang="en-US" sz="2700" dirty="0">
                <a:solidFill>
                  <a:srgbClr val="0070C0"/>
                </a:solidFill>
                <a:latin typeface="Calibri" panose="020F0502020204030204"/>
              </a:rPr>
              <a:t> grade at the LEA on August 15.  Her </a:t>
            </a:r>
            <a:r>
              <a:rPr lang="en-US" sz="2700" dirty="0" err="1">
                <a:solidFill>
                  <a:srgbClr val="0070C0"/>
                </a:solidFill>
                <a:latin typeface="Calibri" panose="020F0502020204030204"/>
              </a:rPr>
              <a:t>StaffClassification</a:t>
            </a:r>
            <a:r>
              <a:rPr lang="en-US" sz="2700" dirty="0">
                <a:solidFill>
                  <a:srgbClr val="0070C0"/>
                </a:solidFill>
                <a:latin typeface="Calibri" panose="020F0502020204030204"/>
              </a:rPr>
              <a:t> is 087 (teacher) with a </a:t>
            </a:r>
            <a:r>
              <a:rPr lang="en-US" sz="2700" b="1" dirty="0" err="1">
                <a:solidFill>
                  <a:srgbClr val="0070C0"/>
                </a:solidFill>
                <a:latin typeface="Calibri" panose="020F0502020204030204"/>
              </a:rPr>
              <a:t>BeginDate</a:t>
            </a:r>
            <a:r>
              <a:rPr lang="en-US" sz="2700" dirty="0">
                <a:solidFill>
                  <a:srgbClr val="0070C0"/>
                </a:solidFill>
                <a:latin typeface="Calibri" panose="020F0502020204030204"/>
              </a:rPr>
              <a:t> (E3010) of </a:t>
            </a:r>
            <a:r>
              <a:rPr lang="en-US" sz="2700" b="1" dirty="0">
                <a:solidFill>
                  <a:srgbClr val="0070C0"/>
                </a:solidFill>
                <a:latin typeface="Calibri" panose="020F0502020204030204"/>
              </a:rPr>
              <a:t>YYYY-08-15</a:t>
            </a:r>
            <a:r>
              <a:rPr lang="en-US" sz="2700" dirty="0">
                <a:solidFill>
                  <a:srgbClr val="0070C0"/>
                </a:solidFill>
                <a:latin typeface="Calibri" panose="020F0502020204030204"/>
              </a:rPr>
              <a:t>. </a:t>
            </a:r>
          </a:p>
          <a:p>
            <a:pPr marL="233045" lvl="1">
              <a:buClr>
                <a:schemeClr val="accent2"/>
              </a:buClr>
              <a:defRPr/>
            </a:pPr>
            <a:endParaRPr lang="en-US" dirty="0">
              <a:solidFill>
                <a:srgbClr val="0070C0"/>
              </a:solidFill>
              <a:latin typeface="Calibri" panose="020F0502020204030204"/>
            </a:endParaRPr>
          </a:p>
          <a:p>
            <a:pPr marL="626745" lvl="1" indent="-393700">
              <a:buClr>
                <a:schemeClr val="accent2"/>
              </a:buClr>
              <a:buFont typeface="Wingdings,Sans-Serif" panose="05000000000000000000" pitchFamily="2" charset="2"/>
              <a:buChar char="§"/>
              <a:defRPr/>
            </a:pPr>
            <a:r>
              <a:rPr lang="en-US" sz="2700" dirty="0">
                <a:solidFill>
                  <a:srgbClr val="0070C0"/>
                </a:solidFill>
                <a:latin typeface="Calibri" panose="020F0502020204030204"/>
                <a:cs typeface="Calibri"/>
              </a:rPr>
              <a:t>On October 3, Mrs. Jones leaves the LEA. The LEA entered an </a:t>
            </a:r>
            <a:r>
              <a:rPr lang="en-US" sz="2700" b="1" dirty="0" err="1">
                <a:solidFill>
                  <a:srgbClr val="0070C0"/>
                </a:solidFill>
                <a:latin typeface="Calibri" panose="020F0502020204030204"/>
                <a:cs typeface="Calibri"/>
              </a:rPr>
              <a:t>EndDate</a:t>
            </a:r>
            <a:r>
              <a:rPr lang="en-US" sz="2700" b="1" dirty="0">
                <a:solidFill>
                  <a:srgbClr val="0070C0"/>
                </a:solidFill>
                <a:latin typeface="Calibri" panose="020F0502020204030204"/>
                <a:cs typeface="Calibri"/>
              </a:rPr>
              <a:t> </a:t>
            </a:r>
            <a:r>
              <a:rPr lang="en-US" sz="2700" dirty="0">
                <a:solidFill>
                  <a:srgbClr val="0070C0"/>
                </a:solidFill>
                <a:latin typeface="Calibri" panose="020F0502020204030204"/>
                <a:cs typeface="Calibri"/>
              </a:rPr>
              <a:t>(E3020) of </a:t>
            </a:r>
            <a:r>
              <a:rPr lang="en-US" sz="2700" b="1" dirty="0">
                <a:solidFill>
                  <a:srgbClr val="0070C0"/>
                </a:solidFill>
                <a:latin typeface="Calibri" panose="020F0502020204030204"/>
                <a:cs typeface="Calibri"/>
              </a:rPr>
              <a:t>YYYY-10-03</a:t>
            </a:r>
            <a:r>
              <a:rPr lang="en-US" sz="2700" dirty="0">
                <a:solidFill>
                  <a:srgbClr val="0070C0"/>
                </a:solidFill>
                <a:latin typeface="Calibri" panose="020F0502020204030204"/>
                <a:cs typeface="Calibri"/>
              </a:rPr>
              <a:t>. </a:t>
            </a:r>
          </a:p>
          <a:p>
            <a:pPr marL="233045" lvl="1">
              <a:buClr>
                <a:schemeClr val="accent2"/>
              </a:buClr>
              <a:defRPr/>
            </a:pPr>
            <a:endParaRPr lang="en-US" dirty="0">
              <a:solidFill>
                <a:srgbClr val="0070C0"/>
              </a:solidFill>
              <a:latin typeface="Calibri" panose="020F0502020204030204"/>
              <a:cs typeface="Calibri"/>
            </a:endParaRPr>
          </a:p>
          <a:p>
            <a:pPr marL="626745" lvl="1" indent="-393700">
              <a:buClr>
                <a:schemeClr val="accent2"/>
              </a:buClr>
              <a:buFont typeface="Wingdings,Sans-Serif" panose="05000000000000000000" pitchFamily="2" charset="2"/>
              <a:buChar char="§"/>
              <a:defRPr/>
            </a:pPr>
            <a:r>
              <a:rPr lang="en-US" sz="2700" dirty="0">
                <a:solidFill>
                  <a:srgbClr val="0070C0"/>
                </a:solidFill>
                <a:latin typeface="Calibri" panose="020F0502020204030204"/>
                <a:cs typeface="Calibri"/>
              </a:rPr>
              <a:t>On October 20, Mrs. Jones returns to the LEA to serve permanently as a substitute on an as-needed basis. Her </a:t>
            </a:r>
            <a:r>
              <a:rPr lang="en-US" sz="2700" dirty="0" err="1">
                <a:solidFill>
                  <a:srgbClr val="0070C0"/>
                </a:solidFill>
                <a:latin typeface="Calibri" panose="020F0502020204030204"/>
                <a:cs typeface="Calibri"/>
              </a:rPr>
              <a:t>StaffClassification</a:t>
            </a:r>
            <a:r>
              <a:rPr lang="en-US" sz="2700" dirty="0">
                <a:solidFill>
                  <a:srgbClr val="0070C0"/>
                </a:solidFill>
                <a:latin typeface="Calibri" panose="020F0502020204030204"/>
                <a:cs typeface="Calibri"/>
              </a:rPr>
              <a:t> is now 047 (substitute teacher) with a </a:t>
            </a:r>
            <a:r>
              <a:rPr lang="en-US" sz="2700" b="1" dirty="0" err="1">
                <a:solidFill>
                  <a:srgbClr val="0070C0"/>
                </a:solidFill>
                <a:latin typeface="Calibri" panose="020F0502020204030204"/>
                <a:cs typeface="Calibri"/>
              </a:rPr>
              <a:t>BeginDate</a:t>
            </a:r>
            <a:r>
              <a:rPr lang="en-US" sz="2700" b="1" dirty="0">
                <a:solidFill>
                  <a:srgbClr val="0070C0"/>
                </a:solidFill>
                <a:latin typeface="Calibri" panose="020F0502020204030204"/>
                <a:cs typeface="Calibri"/>
              </a:rPr>
              <a:t> </a:t>
            </a:r>
            <a:r>
              <a:rPr lang="en-US" sz="2700" dirty="0">
                <a:solidFill>
                  <a:srgbClr val="0070C0"/>
                </a:solidFill>
                <a:latin typeface="Calibri" panose="020F0502020204030204"/>
                <a:cs typeface="Calibri"/>
              </a:rPr>
              <a:t>(E3010) of </a:t>
            </a:r>
            <a:r>
              <a:rPr lang="en-US" sz="2700" b="1" dirty="0">
                <a:solidFill>
                  <a:srgbClr val="0070C0"/>
                </a:solidFill>
                <a:latin typeface="Calibri" panose="020F0502020204030204"/>
                <a:cs typeface="Calibri"/>
              </a:rPr>
              <a:t>YYYY-10-20.</a:t>
            </a:r>
            <a:endParaRPr lang="en-US" sz="2700" b="1" dirty="0">
              <a:solidFill>
                <a:srgbClr val="0070C0"/>
              </a:solidFill>
              <a:latin typeface="Calibri" panose="020F0502020204030204"/>
              <a:ea typeface="Calibri"/>
              <a:cs typeface="Calibri"/>
            </a:endParaRPr>
          </a:p>
        </p:txBody>
      </p:sp>
      <p:sp>
        <p:nvSpPr>
          <p:cNvPr id="2" name="Slide Number Placeholder 1">
            <a:extLst>
              <a:ext uri="{FF2B5EF4-FFF2-40B4-BE49-F238E27FC236}">
                <a16:creationId xmlns:a16="http://schemas.microsoft.com/office/drawing/2014/main" id="{C69BA330-6A71-E778-345E-5FCAA97B5C67}"/>
              </a:ext>
            </a:extLst>
          </p:cNvPr>
          <p:cNvSpPr>
            <a:spLocks noGrp="1"/>
          </p:cNvSpPr>
          <p:nvPr>
            <p:ph type="sldNum" sz="quarter" idx="12"/>
          </p:nvPr>
        </p:nvSpPr>
        <p:spPr/>
        <p:txBody>
          <a:bodyPr/>
          <a:lstStyle/>
          <a:p>
            <a:fld id="{69C126A4-BD19-47E2-8A0E-0DE1B9D8C925}" type="slidenum">
              <a:rPr lang="en-US" smtClean="0"/>
              <a:pPr/>
              <a:t>18</a:t>
            </a:fld>
            <a:endParaRPr lang="en-US"/>
          </a:p>
        </p:txBody>
      </p:sp>
    </p:spTree>
    <p:extLst>
      <p:ext uri="{BB962C8B-B14F-4D97-AF65-F5344CB8AC3E}">
        <p14:creationId xmlns:p14="http://schemas.microsoft.com/office/powerpoint/2010/main" val="22078798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C4C82A-9C52-D96F-01F2-443938AD61A2}"/>
              </a:ext>
            </a:extLst>
          </p:cNvPr>
          <p:cNvSpPr>
            <a:spLocks noGrp="1"/>
          </p:cNvSpPr>
          <p:nvPr>
            <p:ph type="title"/>
          </p:nvPr>
        </p:nvSpPr>
        <p:spPr/>
        <p:txBody>
          <a:bodyPr>
            <a:normAutofit/>
          </a:bodyPr>
          <a:lstStyle/>
          <a:p>
            <a:pPr algn="ctr"/>
            <a:r>
              <a:rPr lang="en-US" sz="4400"/>
              <a:t>LEVELS OF VALIDATIONS</a:t>
            </a:r>
            <a:endParaRPr lang="en-US" sz="4400">
              <a:cs typeface="Calibri"/>
            </a:endParaRPr>
          </a:p>
        </p:txBody>
      </p:sp>
      <p:graphicFrame>
        <p:nvGraphicFramePr>
          <p:cNvPr id="9" name="Content Placeholder 8" descr="Levels of Validation">
            <a:extLst>
              <a:ext uri="{FF2B5EF4-FFF2-40B4-BE49-F238E27FC236}">
                <a16:creationId xmlns:a16="http://schemas.microsoft.com/office/drawing/2014/main" id="{97D30A3C-67BD-B598-BB2C-E9538A46C9DB}"/>
              </a:ext>
            </a:extLst>
          </p:cNvPr>
          <p:cNvGraphicFramePr>
            <a:graphicFrameLocks noGrp="1"/>
          </p:cNvGraphicFramePr>
          <p:nvPr>
            <p:ph idx="1"/>
            <p:extLst>
              <p:ext uri="{D42A27DB-BD31-4B8C-83A1-F6EECF244321}">
                <p14:modId xmlns:p14="http://schemas.microsoft.com/office/powerpoint/2010/main" val="1972703525"/>
              </p:ext>
            </p:extLst>
          </p:nvPr>
        </p:nvGraphicFramePr>
        <p:xfrm>
          <a:off x="2689214" y="918625"/>
          <a:ext cx="8962149" cy="5938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378B2289-4DE6-2798-9050-DEB667085CBA}"/>
              </a:ext>
            </a:extLst>
          </p:cNvPr>
          <p:cNvSpPr>
            <a:spLocks noGrp="1"/>
          </p:cNvSpPr>
          <p:nvPr>
            <p:ph type="sldNum" sz="quarter" idx="12"/>
          </p:nvPr>
        </p:nvSpPr>
        <p:spPr/>
        <p:txBody>
          <a:bodyPr/>
          <a:lstStyle/>
          <a:p>
            <a:fld id="{69C126A4-BD19-47E2-8A0E-0DE1B9D8C925}" type="slidenum">
              <a:rPr lang="en-US" smtClean="0"/>
              <a:pPr/>
              <a:t>19</a:t>
            </a:fld>
            <a:endParaRPr lang="en-US"/>
          </a:p>
        </p:txBody>
      </p:sp>
      <p:sp>
        <p:nvSpPr>
          <p:cNvPr id="13" name="Rectangle: Rounded Corners 12">
            <a:extLst>
              <a:ext uri="{FF2B5EF4-FFF2-40B4-BE49-F238E27FC236}">
                <a16:creationId xmlns:a16="http://schemas.microsoft.com/office/drawing/2014/main" id="{7B269B2E-FEAA-55E4-7018-475E8CBF09F9}"/>
              </a:ext>
            </a:extLst>
          </p:cNvPr>
          <p:cNvSpPr/>
          <p:nvPr/>
        </p:nvSpPr>
        <p:spPr>
          <a:xfrm>
            <a:off x="3029803" y="3371936"/>
            <a:ext cx="3466532" cy="400448"/>
          </a:xfrm>
          <a:prstGeom prst="round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ea typeface="Calibri"/>
                <a:cs typeface="Calibri"/>
              </a:rPr>
              <a:t>Prevents data from loading to IODS</a:t>
            </a:r>
          </a:p>
        </p:txBody>
      </p:sp>
      <p:sp>
        <p:nvSpPr>
          <p:cNvPr id="14" name="Rectangle: Rounded Corners 13">
            <a:extLst>
              <a:ext uri="{FF2B5EF4-FFF2-40B4-BE49-F238E27FC236}">
                <a16:creationId xmlns:a16="http://schemas.microsoft.com/office/drawing/2014/main" id="{12C9E606-E866-11D4-A76A-6429D1CAB040}"/>
              </a:ext>
            </a:extLst>
          </p:cNvPr>
          <p:cNvSpPr/>
          <p:nvPr/>
        </p:nvSpPr>
        <p:spPr>
          <a:xfrm>
            <a:off x="7769520" y="3371936"/>
            <a:ext cx="3466532" cy="400448"/>
          </a:xfrm>
          <a:prstGeom prst="round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ea typeface="Calibri"/>
                <a:cs typeface="Calibri"/>
              </a:rPr>
              <a:t>Prevents data from loading to Transition Zone</a:t>
            </a:r>
          </a:p>
        </p:txBody>
      </p:sp>
      <p:sp>
        <p:nvSpPr>
          <p:cNvPr id="15" name="Rectangle: Rounded Corners 14">
            <a:extLst>
              <a:ext uri="{FF2B5EF4-FFF2-40B4-BE49-F238E27FC236}">
                <a16:creationId xmlns:a16="http://schemas.microsoft.com/office/drawing/2014/main" id="{EC589FDB-BC86-D5AE-6218-738854045475}"/>
              </a:ext>
            </a:extLst>
          </p:cNvPr>
          <p:cNvSpPr/>
          <p:nvPr/>
        </p:nvSpPr>
        <p:spPr>
          <a:xfrm>
            <a:off x="3029803" y="6319381"/>
            <a:ext cx="3466532" cy="400448"/>
          </a:xfrm>
          <a:prstGeom prst="round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ea typeface="Calibri"/>
                <a:cs typeface="Calibri"/>
              </a:rPr>
              <a:t>Does not prevent loading </a:t>
            </a:r>
            <a:r>
              <a:rPr lang="en-US" sz="1200" b="1">
                <a:solidFill>
                  <a:schemeClr val="tx1"/>
                </a:solidFill>
                <a:ea typeface="Calibri"/>
                <a:cs typeface="Calibri"/>
              </a:rPr>
              <a:t>to TSDS.</a:t>
            </a:r>
            <a:endParaRPr lang="en-US" sz="1200" b="1" dirty="0">
              <a:solidFill>
                <a:schemeClr val="tx1"/>
              </a:solidFill>
              <a:ea typeface="Calibri"/>
              <a:cs typeface="Calibri"/>
            </a:endParaRPr>
          </a:p>
        </p:txBody>
      </p:sp>
      <p:sp>
        <p:nvSpPr>
          <p:cNvPr id="16" name="Rectangle: Rounded Corners 15">
            <a:extLst>
              <a:ext uri="{FF2B5EF4-FFF2-40B4-BE49-F238E27FC236}">
                <a16:creationId xmlns:a16="http://schemas.microsoft.com/office/drawing/2014/main" id="{60E64814-2707-AE4D-2225-9245B270641E}"/>
              </a:ext>
            </a:extLst>
          </p:cNvPr>
          <p:cNvSpPr/>
          <p:nvPr/>
        </p:nvSpPr>
        <p:spPr>
          <a:xfrm>
            <a:off x="7769520" y="6333796"/>
            <a:ext cx="3466532" cy="400448"/>
          </a:xfrm>
          <a:prstGeom prst="roundRect">
            <a:avLst/>
          </a:prstGeom>
          <a:solidFill>
            <a:schemeClr val="bg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ea typeface="Calibri"/>
                <a:cs typeface="Calibri"/>
              </a:rPr>
              <a:t>Fatals prevent from completing submission</a:t>
            </a:r>
          </a:p>
        </p:txBody>
      </p:sp>
    </p:spTree>
    <p:extLst>
      <p:ext uri="{BB962C8B-B14F-4D97-AF65-F5344CB8AC3E}">
        <p14:creationId xmlns:p14="http://schemas.microsoft.com/office/powerpoint/2010/main" val="2748459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54E55F-610C-CA78-6E87-D185B7B5BCA1}"/>
              </a:ext>
            </a:extLst>
          </p:cNvPr>
          <p:cNvSpPr>
            <a:spLocks noGrp="1"/>
          </p:cNvSpPr>
          <p:nvPr>
            <p:ph type="title"/>
          </p:nvPr>
        </p:nvSpPr>
        <p:spPr/>
        <p:txBody>
          <a:bodyPr>
            <a:noAutofit/>
          </a:bodyPr>
          <a:lstStyle/>
          <a:p>
            <a:pPr algn="ctr"/>
            <a:r>
              <a:rPr lang="en-US" sz="4400"/>
              <a:t>COURSE AGENDA</a:t>
            </a:r>
          </a:p>
        </p:txBody>
      </p:sp>
      <p:sp>
        <p:nvSpPr>
          <p:cNvPr id="6" name="Rectangle: Rounded Corners 5">
            <a:extLst>
              <a:ext uri="{FF2B5EF4-FFF2-40B4-BE49-F238E27FC236}">
                <a16:creationId xmlns:a16="http://schemas.microsoft.com/office/drawing/2014/main" id="{F4DE7492-7228-B2CA-ED13-692CCCF44114}"/>
              </a:ext>
            </a:extLst>
          </p:cNvPr>
          <p:cNvSpPr/>
          <p:nvPr/>
        </p:nvSpPr>
        <p:spPr>
          <a:xfrm>
            <a:off x="2314439" y="3708021"/>
            <a:ext cx="5029333" cy="1051560"/>
          </a:xfrm>
          <a:prstGeom prst="roundRect">
            <a:avLst/>
          </a:prstGeom>
          <a:solidFill>
            <a:srgbClr val="0D6CB9"/>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a:ln>
                  <a:noFill/>
                </a:ln>
                <a:solidFill>
                  <a:prstClr val="white"/>
                </a:solidFill>
                <a:effectLst/>
                <a:uLnTx/>
                <a:uFillTx/>
                <a:latin typeface="Calibri"/>
                <a:ea typeface="+mn-ea"/>
                <a:cs typeface="+mn-cs"/>
              </a:rPr>
              <a:t>Knowledge Check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Calibri"/>
                <a:ea typeface="+mn-ea"/>
                <a:cs typeface="+mn-cs"/>
              </a:rPr>
              <a:t>Training Activity</a:t>
            </a:r>
          </a:p>
        </p:txBody>
      </p:sp>
      <p:sp>
        <p:nvSpPr>
          <p:cNvPr id="7" name="Rectangle: Rounded Corners 6">
            <a:extLst>
              <a:ext uri="{FF2B5EF4-FFF2-40B4-BE49-F238E27FC236}">
                <a16:creationId xmlns:a16="http://schemas.microsoft.com/office/drawing/2014/main" id="{63A33EAF-5673-107F-F1AB-7A7D82570900}"/>
              </a:ext>
            </a:extLst>
          </p:cNvPr>
          <p:cNvSpPr/>
          <p:nvPr/>
        </p:nvSpPr>
        <p:spPr>
          <a:xfrm>
            <a:off x="2314443" y="2483458"/>
            <a:ext cx="5029332" cy="1051560"/>
          </a:xfrm>
          <a:prstGeom prst="roundRect">
            <a:avLst/>
          </a:prstGeom>
          <a:solidFill>
            <a:srgbClr val="00848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a:ln>
                  <a:noFill/>
                </a:ln>
                <a:solidFill>
                  <a:prstClr val="white"/>
                </a:solidFill>
                <a:effectLst/>
                <a:uLnTx/>
                <a:uFillTx/>
                <a:latin typeface="Calibri"/>
                <a:ea typeface="+mn-ea"/>
                <a:cs typeface="+mn-cs"/>
              </a:rPr>
              <a:t>Key Concepts</a:t>
            </a:r>
          </a:p>
          <a:p>
            <a:pPr>
              <a:defRPr/>
            </a:pPr>
            <a:r>
              <a:rPr lang="en-US" sz="1900">
                <a:latin typeface="Calibri"/>
              </a:rPr>
              <a:t>Data Loading, Promotion, Validation</a:t>
            </a:r>
            <a:endParaRPr lang="en-US" sz="1900" b="0" i="0" u="none" strike="noStrike" kern="1200" cap="none" spc="0" normalizeH="0" baseline="0" noProof="0">
              <a:ln>
                <a:noFill/>
              </a:ln>
              <a:effectLst/>
              <a:uLnTx/>
              <a:uFillTx/>
              <a:latin typeface="Calibri"/>
              <a:cs typeface="Calibri"/>
            </a:endParaRPr>
          </a:p>
        </p:txBody>
      </p:sp>
      <p:sp>
        <p:nvSpPr>
          <p:cNvPr id="8" name="Rectangle: Rounded Corners 7">
            <a:extLst>
              <a:ext uri="{FF2B5EF4-FFF2-40B4-BE49-F238E27FC236}">
                <a16:creationId xmlns:a16="http://schemas.microsoft.com/office/drawing/2014/main" id="{B26605D0-E9AD-3AE3-1217-D60AF4EBED2F}"/>
              </a:ext>
            </a:extLst>
          </p:cNvPr>
          <p:cNvSpPr/>
          <p:nvPr/>
        </p:nvSpPr>
        <p:spPr>
          <a:xfrm>
            <a:off x="2314443" y="1257952"/>
            <a:ext cx="5029332" cy="1052330"/>
          </a:xfrm>
          <a:prstGeom prst="roundRect">
            <a:avLst/>
          </a:prstGeom>
          <a:solidFill>
            <a:srgbClr val="E89A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3200" b="1" i="0" u="none" strike="noStrike" kern="1200" cap="none" spc="0" normalizeH="0" baseline="0" noProof="0" dirty="0">
                <a:ln>
                  <a:noFill/>
                </a:ln>
                <a:solidFill>
                  <a:prstClr val="white"/>
                </a:solidFill>
                <a:effectLst/>
                <a:uLnTx/>
                <a:uFillTx/>
                <a:latin typeface="Calibri"/>
                <a:ea typeface="+mn-ea"/>
                <a:cs typeface="+mn-cs"/>
              </a:rPr>
              <a:t>GETTING STARTED</a:t>
            </a:r>
          </a:p>
          <a:p>
            <a:pPr algn="l"/>
            <a:r>
              <a:rPr lang="en-US" sz="1900" b="0" i="0" dirty="0">
                <a:solidFill>
                  <a:schemeClr val="bg1"/>
                </a:solidFill>
                <a:effectLst/>
                <a:latin typeface="+mj-lt"/>
              </a:rPr>
              <a:t>High Level Architecture</a:t>
            </a:r>
          </a:p>
        </p:txBody>
      </p:sp>
      <p:pic>
        <p:nvPicPr>
          <p:cNvPr id="9" name="Picture 8" descr="A picture containing text, clipart&#10;&#10;Description automatically generated">
            <a:extLst>
              <a:ext uri="{FF2B5EF4-FFF2-40B4-BE49-F238E27FC236}">
                <a16:creationId xmlns:a16="http://schemas.microsoft.com/office/drawing/2014/main" id="{DD62E46C-ACD8-F173-1FF6-9421989B44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998" b="-1393"/>
          <a:stretch/>
        </p:blipFill>
        <p:spPr>
          <a:xfrm>
            <a:off x="7717209" y="2310282"/>
            <a:ext cx="4015392" cy="2467780"/>
          </a:xfrm>
          <a:prstGeom prst="rect">
            <a:avLst/>
          </a:prstGeom>
        </p:spPr>
      </p:pic>
      <p:sp>
        <p:nvSpPr>
          <p:cNvPr id="2" name="Rectangle: Rounded Corners 1">
            <a:extLst>
              <a:ext uri="{FF2B5EF4-FFF2-40B4-BE49-F238E27FC236}">
                <a16:creationId xmlns:a16="http://schemas.microsoft.com/office/drawing/2014/main" id="{ED6C3C5C-A51C-B2D1-F58A-17D74B585A9D}"/>
              </a:ext>
            </a:extLst>
          </p:cNvPr>
          <p:cNvSpPr/>
          <p:nvPr/>
        </p:nvSpPr>
        <p:spPr>
          <a:xfrm>
            <a:off x="2314439" y="4932584"/>
            <a:ext cx="5029333" cy="1051560"/>
          </a:xfrm>
          <a:prstGeom prst="roundRect">
            <a:avLst/>
          </a:prstGeom>
          <a:solidFill>
            <a:srgbClr val="19C7A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a:ea typeface="+mn-ea"/>
                <a:cs typeface="+mn-cs"/>
              </a:rPr>
              <a:t>WRAP-UP</a:t>
            </a:r>
            <a:endParaRPr kumimoji="0" lang="en" sz="3200" b="1" i="0" u="none" strike="noStrike" kern="1200" cap="none" spc="0" normalizeH="0" baseline="0" noProof="0">
              <a:ln>
                <a:noFill/>
              </a:ln>
              <a:solidFill>
                <a:prstClr val="white"/>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a:ln>
                  <a:noFill/>
                </a:ln>
                <a:solidFill>
                  <a:prstClr val="white"/>
                </a:solidFill>
                <a:effectLst/>
                <a:uLnTx/>
                <a:uFillTx/>
                <a:latin typeface="Calibri"/>
                <a:ea typeface="+mn-ea"/>
                <a:cs typeface="+mn-cs"/>
              </a:rPr>
              <a:t>Key Takeaways, Resources, and Next Steps</a:t>
            </a:r>
          </a:p>
        </p:txBody>
      </p:sp>
    </p:spTree>
    <p:extLst>
      <p:ext uri="{BB962C8B-B14F-4D97-AF65-F5344CB8AC3E}">
        <p14:creationId xmlns:p14="http://schemas.microsoft.com/office/powerpoint/2010/main" val="8821037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a:t>LEVEL 1 VALIDATIONS</a:t>
            </a:r>
            <a:endParaRPr lang="en-US"/>
          </a:p>
        </p:txBody>
      </p:sp>
      <p:pic>
        <p:nvPicPr>
          <p:cNvPr id="3" name="Picture 2">
            <a:extLst>
              <a:ext uri="{FF2B5EF4-FFF2-40B4-BE49-F238E27FC236}">
                <a16:creationId xmlns:a16="http://schemas.microsoft.com/office/drawing/2014/main" id="{F5AE3263-90C8-9435-D6F0-8A49F6EBDC7E}"/>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13" name="Rectangle 12">
            <a:extLst>
              <a:ext uri="{FF2B5EF4-FFF2-40B4-BE49-F238E27FC236}">
                <a16:creationId xmlns:a16="http://schemas.microsoft.com/office/drawing/2014/main" id="{1E0C7FD1-ABBB-7D78-4A0A-DC6C8E552D05}"/>
              </a:ext>
              <a:ext uri="{C183D7F6-B498-43B3-948B-1728B52AA6E4}">
                <adec:decorative xmlns:adec="http://schemas.microsoft.com/office/drawing/2017/decorative" val="1"/>
              </a:ext>
            </a:extLst>
          </p:cNvPr>
          <p:cNvSpPr/>
          <p:nvPr/>
        </p:nvSpPr>
        <p:spPr>
          <a:xfrm>
            <a:off x="4293220" y="834886"/>
            <a:ext cx="7898781" cy="56337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5" name="Callout: Left Arrow 4" descr="Landing Zone Call Out &#10;&#10;Each LEA will be provided a local Ed-Fi Operational Data Store (ODS)&#10;&#10;Source system vendors will publish data via API transactions at near real-time &#10;">
            <a:extLst>
              <a:ext uri="{FF2B5EF4-FFF2-40B4-BE49-F238E27FC236}">
                <a16:creationId xmlns:a16="http://schemas.microsoft.com/office/drawing/2014/main" id="{23D7113C-4C7C-0398-677D-0DF9294D49C2}"/>
              </a:ext>
            </a:extLst>
          </p:cNvPr>
          <p:cNvSpPr/>
          <p:nvPr/>
        </p:nvSpPr>
        <p:spPr>
          <a:xfrm rot="5400000">
            <a:off x="2800509" y="3671266"/>
            <a:ext cx="2985420" cy="2411661"/>
          </a:xfrm>
          <a:prstGeom prst="leftArrowCallout">
            <a:avLst/>
          </a:prstGeom>
          <a:solidFill>
            <a:srgbClr val="007BB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8ED3D34-C41C-E57C-3990-DE44890971C3}"/>
              </a:ext>
            </a:extLst>
          </p:cNvPr>
          <p:cNvSpPr txBox="1"/>
          <p:nvPr/>
        </p:nvSpPr>
        <p:spPr>
          <a:xfrm>
            <a:off x="3131993" y="4464453"/>
            <a:ext cx="2330603" cy="1908215"/>
          </a:xfrm>
          <a:prstGeom prst="rect">
            <a:avLst/>
          </a:prstGeom>
          <a:solidFill>
            <a:srgbClr val="007BBD"/>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Level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API errors that prevent data from being loaded to the IODS in the Landing Zone.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These must be resolved by the source system vendor.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FFE315EF-88CF-0B5A-D42B-C85B33DD9B09}"/>
              </a:ext>
            </a:extLst>
          </p:cNvPr>
          <p:cNvSpPr>
            <a:spLocks noGrp="1"/>
          </p:cNvSpPr>
          <p:nvPr>
            <p:ph type="sldNum" sz="quarter" idx="4"/>
          </p:nvPr>
        </p:nvSpPr>
        <p:spPr/>
        <p:txBody>
          <a:bodyPr/>
          <a:lstStyle/>
          <a:p>
            <a:fld id="{69C126A4-BD19-47E2-8A0E-0DE1B9D8C925}" type="slidenum">
              <a:rPr lang="en-US" smtClean="0"/>
              <a:pPr/>
              <a:t>20</a:t>
            </a:fld>
            <a:endParaRPr lang="en-US"/>
          </a:p>
        </p:txBody>
      </p:sp>
      <p:sp>
        <p:nvSpPr>
          <p:cNvPr id="9" name="Rectangle 8">
            <a:extLst>
              <a:ext uri="{FF2B5EF4-FFF2-40B4-BE49-F238E27FC236}">
                <a16:creationId xmlns:a16="http://schemas.microsoft.com/office/drawing/2014/main" id="{77B56C23-CFAC-31D5-ABA1-8792FD6F9493}"/>
              </a:ext>
            </a:extLst>
          </p:cNvPr>
          <p:cNvSpPr/>
          <p:nvPr/>
        </p:nvSpPr>
        <p:spPr>
          <a:xfrm>
            <a:off x="1126272" y="4460489"/>
            <a:ext cx="1204331" cy="156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8553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a:t>LEVEL 1.5 FILTERS</a:t>
            </a:r>
            <a:endParaRPr lang="en-US"/>
          </a:p>
        </p:txBody>
      </p:sp>
      <p:pic>
        <p:nvPicPr>
          <p:cNvPr id="3" name="Picture 2">
            <a:extLst>
              <a:ext uri="{FF2B5EF4-FFF2-40B4-BE49-F238E27FC236}">
                <a16:creationId xmlns:a16="http://schemas.microsoft.com/office/drawing/2014/main" id="{F5AE3263-90C8-9435-D6F0-8A49F6EBDC7E}"/>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13" name="Rectangle 12">
            <a:extLst>
              <a:ext uri="{FF2B5EF4-FFF2-40B4-BE49-F238E27FC236}">
                <a16:creationId xmlns:a16="http://schemas.microsoft.com/office/drawing/2014/main" id="{1E0C7FD1-ABBB-7D78-4A0A-DC6C8E552D05}"/>
              </a:ext>
              <a:ext uri="{C183D7F6-B498-43B3-948B-1728B52AA6E4}">
                <adec:decorative xmlns:adec="http://schemas.microsoft.com/office/drawing/2017/decorative" val="1"/>
              </a:ext>
            </a:extLst>
          </p:cNvPr>
          <p:cNvSpPr/>
          <p:nvPr/>
        </p:nvSpPr>
        <p:spPr>
          <a:xfrm>
            <a:off x="5700975" y="834886"/>
            <a:ext cx="6491025" cy="56337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5" name="Callout: Left Arrow 4" descr="Landing Zone Call Out &#10;&#10;Each LEA will be provided a local Ed-Fi Operational Data Store (ODS)&#10;&#10;Source system vendors will publish data via API transactions at near real-time &#10;">
            <a:extLst>
              <a:ext uri="{FF2B5EF4-FFF2-40B4-BE49-F238E27FC236}">
                <a16:creationId xmlns:a16="http://schemas.microsoft.com/office/drawing/2014/main" id="{23D7113C-4C7C-0398-677D-0DF9294D49C2}"/>
              </a:ext>
            </a:extLst>
          </p:cNvPr>
          <p:cNvSpPr/>
          <p:nvPr/>
        </p:nvSpPr>
        <p:spPr>
          <a:xfrm>
            <a:off x="5596608" y="2066901"/>
            <a:ext cx="5084957" cy="2438190"/>
          </a:xfrm>
          <a:prstGeom prst="leftArrowCallout">
            <a:avLst/>
          </a:prstGeom>
          <a:solidFill>
            <a:srgbClr val="6A54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7">
            <a:extLst>
              <a:ext uri="{FF2B5EF4-FFF2-40B4-BE49-F238E27FC236}">
                <a16:creationId xmlns:a16="http://schemas.microsoft.com/office/drawing/2014/main" id="{DA726648-7F25-DD87-3BBE-EA2238578248}"/>
              </a:ext>
            </a:extLst>
          </p:cNvPr>
          <p:cNvSpPr txBox="1"/>
          <p:nvPr/>
        </p:nvSpPr>
        <p:spPr>
          <a:xfrm>
            <a:off x="7531923" y="2151902"/>
            <a:ext cx="3045130" cy="2123658"/>
          </a:xfrm>
          <a:prstGeom prst="rect">
            <a:avLst/>
          </a:prstGeom>
          <a:solidFill>
            <a:srgbClr val="6A5487"/>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LEVEL 1.5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Filter checks performed in the IODS in the Landing Zone that prevent data from being loaded to TSDS.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Checks the values of course IDs, descriptor values, Unique IDs, and data flagged as “Do Not Report”.  </a:t>
            </a:r>
          </a:p>
        </p:txBody>
      </p:sp>
      <p:sp>
        <p:nvSpPr>
          <p:cNvPr id="2" name="Slide Number Placeholder 1">
            <a:extLst>
              <a:ext uri="{FF2B5EF4-FFF2-40B4-BE49-F238E27FC236}">
                <a16:creationId xmlns:a16="http://schemas.microsoft.com/office/drawing/2014/main" id="{C2DA4107-2E9D-0F83-D497-D431BE4E90EB}"/>
              </a:ext>
            </a:extLst>
          </p:cNvPr>
          <p:cNvSpPr>
            <a:spLocks noGrp="1"/>
          </p:cNvSpPr>
          <p:nvPr>
            <p:ph type="sldNum" sz="quarter" idx="4"/>
          </p:nvPr>
        </p:nvSpPr>
        <p:spPr/>
        <p:txBody>
          <a:bodyPr/>
          <a:lstStyle/>
          <a:p>
            <a:fld id="{69C126A4-BD19-47E2-8A0E-0DE1B9D8C925}" type="slidenum">
              <a:rPr lang="en-US" smtClean="0"/>
              <a:pPr/>
              <a:t>21</a:t>
            </a:fld>
            <a:endParaRPr lang="en-US"/>
          </a:p>
        </p:txBody>
      </p:sp>
      <p:sp>
        <p:nvSpPr>
          <p:cNvPr id="9" name="Rectangle 8">
            <a:extLst>
              <a:ext uri="{FF2B5EF4-FFF2-40B4-BE49-F238E27FC236}">
                <a16:creationId xmlns:a16="http://schemas.microsoft.com/office/drawing/2014/main" id="{E1B94990-E8FA-9C6C-4012-8F7DE43938F4}"/>
              </a:ext>
            </a:extLst>
          </p:cNvPr>
          <p:cNvSpPr/>
          <p:nvPr/>
        </p:nvSpPr>
        <p:spPr>
          <a:xfrm>
            <a:off x="1126272" y="4460489"/>
            <a:ext cx="1204331" cy="156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78321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86A95-5D80-1D85-4440-28842B3071F8}"/>
              </a:ext>
            </a:extLst>
          </p:cNvPr>
          <p:cNvSpPr>
            <a:spLocks noGrp="1"/>
          </p:cNvSpPr>
          <p:nvPr>
            <p:ph type="title"/>
          </p:nvPr>
        </p:nvSpPr>
        <p:spPr/>
        <p:txBody>
          <a:bodyPr>
            <a:normAutofit/>
          </a:bodyPr>
          <a:lstStyle/>
          <a:p>
            <a:pPr algn="ctr"/>
            <a:r>
              <a:rPr lang="en-US" sz="4400"/>
              <a:t>LEVEL 1.5 FILTER EXAMPLES</a:t>
            </a:r>
            <a:endParaRPr lang="en-US"/>
          </a:p>
        </p:txBody>
      </p:sp>
      <p:pic>
        <p:nvPicPr>
          <p:cNvPr id="7" name="Picture 6">
            <a:extLst>
              <a:ext uri="{FF2B5EF4-FFF2-40B4-BE49-F238E27FC236}">
                <a16:creationId xmlns:a16="http://schemas.microsoft.com/office/drawing/2014/main" id="{53762452-96F3-AE20-2702-60440AF8CEC9}"/>
              </a:ext>
            </a:extLst>
          </p:cNvPr>
          <p:cNvPicPr>
            <a:picLocks noChangeAspect="1"/>
          </p:cNvPicPr>
          <p:nvPr/>
        </p:nvPicPr>
        <p:blipFill>
          <a:blip r:embed="rId3"/>
          <a:stretch>
            <a:fillRect/>
          </a:stretch>
        </p:blipFill>
        <p:spPr>
          <a:xfrm>
            <a:off x="2392811" y="999981"/>
            <a:ext cx="6861764" cy="5690744"/>
          </a:xfrm>
          <a:prstGeom prst="rect">
            <a:avLst/>
          </a:prstGeom>
          <a:ln>
            <a:noFill/>
          </a:ln>
          <a:effectLst>
            <a:outerShdw blurRad="292100" dist="139700" dir="2700000" algn="tl" rotWithShape="0">
              <a:srgbClr val="333333">
                <a:alpha val="65000"/>
              </a:srgbClr>
            </a:outerShdw>
          </a:effectLst>
        </p:spPr>
      </p:pic>
      <p:sp>
        <p:nvSpPr>
          <p:cNvPr id="8" name="Callout: Left Arrow 7" descr="Application Call Out &#10;&#10;LEAs will be able to view data loads and run local validations  &#10;">
            <a:extLst>
              <a:ext uri="{FF2B5EF4-FFF2-40B4-BE49-F238E27FC236}">
                <a16:creationId xmlns:a16="http://schemas.microsoft.com/office/drawing/2014/main" id="{F09D5E40-C015-DB61-D7C1-1EABEB6B9C07}"/>
              </a:ext>
            </a:extLst>
          </p:cNvPr>
          <p:cNvSpPr/>
          <p:nvPr/>
        </p:nvSpPr>
        <p:spPr>
          <a:xfrm>
            <a:off x="8576109" y="5437086"/>
            <a:ext cx="2967744" cy="1253639"/>
          </a:xfrm>
          <a:prstGeom prst="leftArrowCallout">
            <a:avLst/>
          </a:prstGeom>
          <a:solidFill>
            <a:srgbClr val="00B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008817-A4E4-48C4-38A6-244CBFC43940}"/>
              </a:ext>
            </a:extLst>
          </p:cNvPr>
          <p:cNvSpPr txBox="1"/>
          <p:nvPr/>
        </p:nvSpPr>
        <p:spPr>
          <a:xfrm>
            <a:off x="9677831" y="5472126"/>
            <a:ext cx="1866022" cy="1107996"/>
          </a:xfrm>
          <a:prstGeom prst="rect">
            <a:avLst/>
          </a:prstGeom>
          <a:solidFill>
            <a:srgbClr val="00B5C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VERIFY RESULT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 result can be “verified” to assist future analysis</a:t>
            </a: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allout: Left Arrow 9" descr="Application Call Out &#10;&#10;LEAs will be able to view data loads and run local validations  &#10;">
            <a:extLst>
              <a:ext uri="{FF2B5EF4-FFF2-40B4-BE49-F238E27FC236}">
                <a16:creationId xmlns:a16="http://schemas.microsoft.com/office/drawing/2014/main" id="{97402A0C-5286-3011-96E5-490A250FAB84}"/>
              </a:ext>
            </a:extLst>
          </p:cNvPr>
          <p:cNvSpPr/>
          <p:nvPr/>
        </p:nvSpPr>
        <p:spPr>
          <a:xfrm>
            <a:off x="5359667" y="2480526"/>
            <a:ext cx="2967744" cy="1253639"/>
          </a:xfrm>
          <a:prstGeom prst="leftArrowCallout">
            <a:avLst/>
          </a:prstGeom>
          <a:solidFill>
            <a:srgbClr val="0C99A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EA8931-F20D-5F92-26A3-795F8DCC4D57}"/>
              </a:ext>
            </a:extLst>
          </p:cNvPr>
          <p:cNvSpPr txBox="1"/>
          <p:nvPr/>
        </p:nvSpPr>
        <p:spPr>
          <a:xfrm>
            <a:off x="6461389" y="2515566"/>
            <a:ext cx="1866022" cy="1107996"/>
          </a:xfrm>
          <a:prstGeom prst="rect">
            <a:avLst/>
          </a:prstGeom>
          <a:solidFill>
            <a:srgbClr val="0C99A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SEARCH BY TYPE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Course ID, Descriptor Value, Do Not Report, Unique ID</a:t>
            </a: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4FE0660-FEDF-EB03-BFF9-3283D571B560}"/>
              </a:ext>
            </a:extLst>
          </p:cNvPr>
          <p:cNvSpPr txBox="1"/>
          <p:nvPr/>
        </p:nvSpPr>
        <p:spPr>
          <a:xfrm>
            <a:off x="9618134" y="3026082"/>
            <a:ext cx="192572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rPr>
              <a:t>DMC LEA Data Monitor</a:t>
            </a:r>
          </a:p>
        </p:txBody>
      </p:sp>
      <p:sp>
        <p:nvSpPr>
          <p:cNvPr id="21" name="Rectangle 20">
            <a:extLst>
              <a:ext uri="{FF2B5EF4-FFF2-40B4-BE49-F238E27FC236}">
                <a16:creationId xmlns:a16="http://schemas.microsoft.com/office/drawing/2014/main" id="{881194E6-395F-4DD7-EA9B-36FBD7F09BD1}"/>
              </a:ext>
            </a:extLst>
          </p:cNvPr>
          <p:cNvSpPr/>
          <p:nvPr/>
        </p:nvSpPr>
        <p:spPr>
          <a:xfrm>
            <a:off x="9618133" y="1315850"/>
            <a:ext cx="1925720" cy="342046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9C2B38E2-4A8A-30DE-F7F1-59BCBD7EC72C}"/>
              </a:ext>
            </a:extLst>
          </p:cNvPr>
          <p:cNvSpPr/>
          <p:nvPr/>
        </p:nvSpPr>
        <p:spPr>
          <a:xfrm>
            <a:off x="9793038" y="2333361"/>
            <a:ext cx="1589247" cy="48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ysClr val="windowText" lastClr="000000"/>
                </a:solidFill>
                <a:effectLst/>
                <a:uLnTx/>
                <a:uFillTx/>
                <a:latin typeface="Calibri" panose="020F0502020204030204"/>
                <a:ea typeface="+mn-ea"/>
                <a:cs typeface="+mn-cs"/>
              </a:rPr>
              <a:t>TEAL ROLE</a:t>
            </a:r>
          </a:p>
        </p:txBody>
      </p:sp>
      <p:sp>
        <p:nvSpPr>
          <p:cNvPr id="23" name="TextBox 22">
            <a:extLst>
              <a:ext uri="{FF2B5EF4-FFF2-40B4-BE49-F238E27FC236}">
                <a16:creationId xmlns:a16="http://schemas.microsoft.com/office/drawing/2014/main" id="{06C5EB13-1F5B-AB01-3120-A8CC1BBEF2E9}"/>
              </a:ext>
            </a:extLst>
          </p:cNvPr>
          <p:cNvSpPr txBox="1"/>
          <p:nvPr/>
        </p:nvSpPr>
        <p:spPr>
          <a:xfrm>
            <a:off x="9583485" y="2968887"/>
            <a:ext cx="1925720"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prstClr val="white"/>
                </a:solidFill>
                <a:effectLst/>
                <a:uLnTx/>
                <a:uFillTx/>
              </a:rPr>
              <a:t>DMC LEA    Data Monitor</a:t>
            </a:r>
          </a:p>
        </p:txBody>
      </p:sp>
      <p:pic>
        <p:nvPicPr>
          <p:cNvPr id="24" name="Graphic 23" descr="Checkbox Checked with solid fill">
            <a:extLst>
              <a:ext uri="{FF2B5EF4-FFF2-40B4-BE49-F238E27FC236}">
                <a16:creationId xmlns:a16="http://schemas.microsoft.com/office/drawing/2014/main" id="{E6595E03-5B62-C408-1EEE-D2516D5523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27030" y="3752706"/>
            <a:ext cx="400999" cy="400999"/>
          </a:xfrm>
          <a:prstGeom prst="rect">
            <a:avLst/>
          </a:prstGeom>
        </p:spPr>
      </p:pic>
      <p:sp>
        <p:nvSpPr>
          <p:cNvPr id="25" name="TextBox 24">
            <a:extLst>
              <a:ext uri="{FF2B5EF4-FFF2-40B4-BE49-F238E27FC236}">
                <a16:creationId xmlns:a16="http://schemas.microsoft.com/office/drawing/2014/main" id="{8F026684-859A-EACE-5B26-F05C2D7BD1D2}"/>
              </a:ext>
            </a:extLst>
          </p:cNvPr>
          <p:cNvSpPr txBox="1"/>
          <p:nvPr/>
        </p:nvSpPr>
        <p:spPr>
          <a:xfrm>
            <a:off x="9773788" y="3845401"/>
            <a:ext cx="1925720" cy="24622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prstClr val="white"/>
                </a:solidFill>
                <a:effectLst/>
                <a:uLnTx/>
                <a:uFillTx/>
              </a:rPr>
              <a:t>DMC L1.5 Filters Access</a:t>
            </a:r>
          </a:p>
        </p:txBody>
      </p:sp>
      <p:pic>
        <p:nvPicPr>
          <p:cNvPr id="26" name="Graphic 25" descr="User with solid fill">
            <a:extLst>
              <a:ext uri="{FF2B5EF4-FFF2-40B4-BE49-F238E27FC236}">
                <a16:creationId xmlns:a16="http://schemas.microsoft.com/office/drawing/2014/main" id="{CDA4B8F8-FE62-E9D5-0013-CC7E5B736C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66857" y="1296600"/>
            <a:ext cx="1045317" cy="1045317"/>
          </a:xfrm>
          <a:prstGeom prst="rect">
            <a:avLst/>
          </a:prstGeom>
        </p:spPr>
      </p:pic>
      <p:sp>
        <p:nvSpPr>
          <p:cNvPr id="27" name="Oval 26">
            <a:extLst>
              <a:ext uri="{FF2B5EF4-FFF2-40B4-BE49-F238E27FC236}">
                <a16:creationId xmlns:a16="http://schemas.microsoft.com/office/drawing/2014/main" id="{46264BA8-979D-D471-AA37-B3648C500C23}"/>
              </a:ext>
            </a:extLst>
          </p:cNvPr>
          <p:cNvSpPr/>
          <p:nvPr/>
        </p:nvSpPr>
        <p:spPr>
          <a:xfrm>
            <a:off x="10677974" y="1781937"/>
            <a:ext cx="441439" cy="451770"/>
          </a:xfrm>
          <a:prstGeom prst="ellipse">
            <a:avLst/>
          </a:prstGeom>
          <a:solidFill>
            <a:schemeClr val="bg1"/>
          </a:solidFill>
          <a:ln w="762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Heart with pulse with solid fill">
            <a:extLst>
              <a:ext uri="{FF2B5EF4-FFF2-40B4-BE49-F238E27FC236}">
                <a16:creationId xmlns:a16="http://schemas.microsoft.com/office/drawing/2014/main" id="{C94662C2-A59A-CDCF-BE9E-2C140DE4C8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746944" y="1852969"/>
            <a:ext cx="309060" cy="309060"/>
          </a:xfrm>
          <a:prstGeom prst="rect">
            <a:avLst/>
          </a:prstGeom>
        </p:spPr>
      </p:pic>
      <p:sp>
        <p:nvSpPr>
          <p:cNvPr id="3" name="Slide Number Placeholder 2">
            <a:extLst>
              <a:ext uri="{FF2B5EF4-FFF2-40B4-BE49-F238E27FC236}">
                <a16:creationId xmlns:a16="http://schemas.microsoft.com/office/drawing/2014/main" id="{950D80DB-1FB6-241F-863D-67F8E2C00718}"/>
              </a:ext>
            </a:extLst>
          </p:cNvPr>
          <p:cNvSpPr>
            <a:spLocks noGrp="1"/>
          </p:cNvSpPr>
          <p:nvPr>
            <p:ph type="sldNum" sz="quarter" idx="12"/>
          </p:nvPr>
        </p:nvSpPr>
        <p:spPr/>
        <p:txBody>
          <a:bodyPr/>
          <a:lstStyle/>
          <a:p>
            <a:fld id="{69C126A4-BD19-47E2-8A0E-0DE1B9D8C925}" type="slidenum">
              <a:rPr lang="en-US" smtClean="0"/>
              <a:pPr/>
              <a:t>22</a:t>
            </a:fld>
            <a:endParaRPr lang="en-US"/>
          </a:p>
        </p:txBody>
      </p:sp>
    </p:spTree>
    <p:extLst>
      <p:ext uri="{BB962C8B-B14F-4D97-AF65-F5344CB8AC3E}">
        <p14:creationId xmlns:p14="http://schemas.microsoft.com/office/powerpoint/2010/main" val="29672831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a:t>LEVEL 2 VALIDATIONS</a:t>
            </a:r>
            <a:endParaRPr lang="en-US"/>
          </a:p>
        </p:txBody>
      </p:sp>
      <p:pic>
        <p:nvPicPr>
          <p:cNvPr id="3" name="Picture 2">
            <a:extLst>
              <a:ext uri="{FF2B5EF4-FFF2-40B4-BE49-F238E27FC236}">
                <a16:creationId xmlns:a16="http://schemas.microsoft.com/office/drawing/2014/main" id="{F5AE3263-90C8-9435-D6F0-8A49F6EBDC7E}"/>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5" name="Rectangle 4">
            <a:extLst>
              <a:ext uri="{FF2B5EF4-FFF2-40B4-BE49-F238E27FC236}">
                <a16:creationId xmlns:a16="http://schemas.microsoft.com/office/drawing/2014/main" id="{8ED23D70-07BD-40C4-D218-FC731BA25E5A}"/>
              </a:ext>
              <a:ext uri="{C183D7F6-B498-43B3-948B-1728B52AA6E4}">
                <adec:decorative xmlns:adec="http://schemas.microsoft.com/office/drawing/2017/decorative" val="1"/>
              </a:ext>
            </a:extLst>
          </p:cNvPr>
          <p:cNvSpPr/>
          <p:nvPr/>
        </p:nvSpPr>
        <p:spPr>
          <a:xfrm>
            <a:off x="7481455" y="834885"/>
            <a:ext cx="4710545" cy="5633761"/>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6" name="Callout: Left Arrow 5">
            <a:extLst>
              <a:ext uri="{FF2B5EF4-FFF2-40B4-BE49-F238E27FC236}">
                <a16:creationId xmlns:a16="http://schemas.microsoft.com/office/drawing/2014/main" id="{8902C038-AED9-4E5D-2877-6DB1C232FCB1}"/>
              </a:ext>
            </a:extLst>
          </p:cNvPr>
          <p:cNvSpPr/>
          <p:nvPr/>
        </p:nvSpPr>
        <p:spPr>
          <a:xfrm>
            <a:off x="7328906" y="2200043"/>
            <a:ext cx="4567338" cy="3821907"/>
          </a:xfrm>
          <a:prstGeom prst="leftArrowCallout">
            <a:avLst/>
          </a:prstGeom>
          <a:solidFill>
            <a:srgbClr val="6A548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7">
            <a:extLst>
              <a:ext uri="{FF2B5EF4-FFF2-40B4-BE49-F238E27FC236}">
                <a16:creationId xmlns:a16="http://schemas.microsoft.com/office/drawing/2014/main" id="{6C1679F5-3450-133A-F003-02FA9CC03F30}"/>
              </a:ext>
            </a:extLst>
          </p:cNvPr>
          <p:cNvSpPr txBox="1"/>
          <p:nvPr/>
        </p:nvSpPr>
        <p:spPr>
          <a:xfrm>
            <a:off x="9032028" y="2366294"/>
            <a:ext cx="2795906" cy="36933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LEVEL 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a:p>
            <a:pPr lvl="0">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Business rule validation checks that are run against the data prior to promoting to PEIMS or Core </a:t>
            </a:r>
            <a:r>
              <a:rPr lang="en-US" sz="1400">
                <a:solidFill>
                  <a:prstClr val="white"/>
                </a:solidFill>
                <a:latin typeface="Calibri" panose="020F0502020204030204"/>
              </a:rPr>
              <a:t>data mart</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These include Fatals, Special Warnings, and Warnings. Validation errors </a:t>
            </a:r>
            <a:r>
              <a:rPr kumimoji="0" lang="en-US" sz="1400" b="0" i="0" u="sng" strike="noStrike" kern="1200" cap="none" spc="0" normalizeH="0" baseline="0" noProof="0">
                <a:ln>
                  <a:noFill/>
                </a:ln>
                <a:solidFill>
                  <a:prstClr val="white"/>
                </a:solidFill>
                <a:effectLst/>
                <a:uLnTx/>
                <a:uFillTx/>
                <a:latin typeface="Calibri" panose="020F0502020204030204"/>
                <a:ea typeface="+mn-ea"/>
                <a:cs typeface="+mn-cs"/>
              </a:rPr>
              <a:t>do not </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prevent the data from being loaded to </a:t>
            </a:r>
            <a:r>
              <a:rPr lang="en-US" sz="1400">
                <a:solidFill>
                  <a:prstClr val="white"/>
                </a:solidFill>
                <a:latin typeface="Calibri" panose="020F0502020204030204"/>
              </a:rPr>
              <a:t>TSDS</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Users will need to resolve the Fatal errors prior to completing their TSDS data submissions.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0B15F7DF-61ED-F037-9E00-CA64825346E1}"/>
              </a:ext>
            </a:extLst>
          </p:cNvPr>
          <p:cNvSpPr>
            <a:spLocks noGrp="1"/>
          </p:cNvSpPr>
          <p:nvPr>
            <p:ph type="sldNum" sz="quarter" idx="4"/>
          </p:nvPr>
        </p:nvSpPr>
        <p:spPr/>
        <p:txBody>
          <a:bodyPr/>
          <a:lstStyle/>
          <a:p>
            <a:fld id="{69C126A4-BD19-47E2-8A0E-0DE1B9D8C925}" type="slidenum">
              <a:rPr lang="en-US" smtClean="0"/>
              <a:pPr/>
              <a:t>23</a:t>
            </a:fld>
            <a:endParaRPr lang="en-US"/>
          </a:p>
        </p:txBody>
      </p:sp>
      <p:sp>
        <p:nvSpPr>
          <p:cNvPr id="9" name="Rectangle 8">
            <a:extLst>
              <a:ext uri="{FF2B5EF4-FFF2-40B4-BE49-F238E27FC236}">
                <a16:creationId xmlns:a16="http://schemas.microsoft.com/office/drawing/2014/main" id="{E78B1D22-F707-5D97-692C-9804BCB40B8B}"/>
              </a:ext>
            </a:extLst>
          </p:cNvPr>
          <p:cNvSpPr/>
          <p:nvPr/>
        </p:nvSpPr>
        <p:spPr>
          <a:xfrm>
            <a:off x="1126272" y="4460489"/>
            <a:ext cx="1204331" cy="156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98655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766A05-5398-7828-8A5E-AF4274A0C535}"/>
              </a:ext>
            </a:extLst>
          </p:cNvPr>
          <p:cNvPicPr>
            <a:picLocks noChangeAspect="1"/>
          </p:cNvPicPr>
          <p:nvPr/>
        </p:nvPicPr>
        <p:blipFill rotWithShape="1">
          <a:blip r:embed="rId3"/>
          <a:srcRect t="660"/>
          <a:stretch/>
        </p:blipFill>
        <p:spPr>
          <a:xfrm>
            <a:off x="2454988" y="1167063"/>
            <a:ext cx="6816484" cy="5392490"/>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2486A95-5D80-1D85-4440-28842B3071F8}"/>
              </a:ext>
            </a:extLst>
          </p:cNvPr>
          <p:cNvSpPr>
            <a:spLocks noGrp="1"/>
          </p:cNvSpPr>
          <p:nvPr>
            <p:ph type="title"/>
          </p:nvPr>
        </p:nvSpPr>
        <p:spPr>
          <a:xfrm>
            <a:off x="1806498" y="167275"/>
            <a:ext cx="10385502" cy="751350"/>
          </a:xfrm>
        </p:spPr>
        <p:txBody>
          <a:bodyPr>
            <a:noAutofit/>
          </a:bodyPr>
          <a:lstStyle/>
          <a:p>
            <a:pPr algn="ctr"/>
            <a:r>
              <a:rPr lang="en-US" sz="4400"/>
              <a:t>LEVEL 2 VALIDATION EXAMPLES</a:t>
            </a:r>
            <a:endParaRPr lang="en-US" sz="4400">
              <a:solidFill>
                <a:schemeClr val="tx1"/>
              </a:solidFill>
            </a:endParaRPr>
          </a:p>
        </p:txBody>
      </p:sp>
      <p:sp>
        <p:nvSpPr>
          <p:cNvPr id="8" name="Callout: Left Arrow 7" descr="Application Call Out &#10;&#10;LEAs will be able to view data loads and run local validations  &#10;">
            <a:extLst>
              <a:ext uri="{FF2B5EF4-FFF2-40B4-BE49-F238E27FC236}">
                <a16:creationId xmlns:a16="http://schemas.microsoft.com/office/drawing/2014/main" id="{F09D5E40-C015-DB61-D7C1-1EABEB6B9C07}"/>
              </a:ext>
            </a:extLst>
          </p:cNvPr>
          <p:cNvSpPr/>
          <p:nvPr/>
        </p:nvSpPr>
        <p:spPr>
          <a:xfrm>
            <a:off x="8576109" y="5437086"/>
            <a:ext cx="2967744" cy="1253639"/>
          </a:xfrm>
          <a:prstGeom prst="leftArrowCallout">
            <a:avLst/>
          </a:prstGeom>
          <a:solidFill>
            <a:srgbClr val="00B5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008817-A4E4-48C4-38A6-244CBFC43940}"/>
              </a:ext>
            </a:extLst>
          </p:cNvPr>
          <p:cNvSpPr txBox="1"/>
          <p:nvPr/>
        </p:nvSpPr>
        <p:spPr>
          <a:xfrm>
            <a:off x="9677831" y="5472126"/>
            <a:ext cx="1866022" cy="1107996"/>
          </a:xfrm>
          <a:prstGeom prst="rect">
            <a:avLst/>
          </a:prstGeom>
          <a:solidFill>
            <a:srgbClr val="00B5C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a:ln>
                  <a:noFill/>
                </a:ln>
                <a:solidFill>
                  <a:prstClr val="white"/>
                </a:solidFill>
                <a:effectLst/>
                <a:uLnTx/>
                <a:uFillTx/>
                <a:latin typeface="Calibri" panose="020F0502020204030204"/>
                <a:ea typeface="+mn-ea"/>
                <a:cs typeface="+mn-cs"/>
              </a:rPr>
              <a:t>SEVERITY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View Fatal, Special Warning, and Warning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200">
                <a:solidFill>
                  <a:prstClr val="white"/>
                </a:solidFill>
                <a:latin typeface="Calibri" panose="020F0502020204030204"/>
                <a:ea typeface="+mn-ea"/>
                <a:cs typeface="+mn-cs"/>
              </a:rPr>
              <a:t>counts and results</a:t>
            </a: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allout: Left Arrow 9" descr="Application Call Out &#10;&#10;LEAs will be able to view data loads and run local validations  &#10;">
            <a:extLst>
              <a:ext uri="{FF2B5EF4-FFF2-40B4-BE49-F238E27FC236}">
                <a16:creationId xmlns:a16="http://schemas.microsoft.com/office/drawing/2014/main" id="{97402A0C-5286-3011-96E5-490A250FAB84}"/>
              </a:ext>
            </a:extLst>
          </p:cNvPr>
          <p:cNvSpPr/>
          <p:nvPr/>
        </p:nvSpPr>
        <p:spPr>
          <a:xfrm>
            <a:off x="5113421" y="2521097"/>
            <a:ext cx="3705726" cy="1253639"/>
          </a:xfrm>
          <a:prstGeom prst="leftArrowCallout">
            <a:avLst/>
          </a:prstGeom>
          <a:solidFill>
            <a:srgbClr val="0C99A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90EA8931-F20D-5F92-26A3-795F8DCC4D57}"/>
              </a:ext>
            </a:extLst>
          </p:cNvPr>
          <p:cNvSpPr txBox="1"/>
          <p:nvPr/>
        </p:nvSpPr>
        <p:spPr>
          <a:xfrm>
            <a:off x="6461389" y="2744174"/>
            <a:ext cx="2357758" cy="892552"/>
          </a:xfrm>
          <a:prstGeom prst="rect">
            <a:avLst/>
          </a:prstGeom>
          <a:solidFill>
            <a:srgbClr val="0C99AB"/>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a:solidFill>
                  <a:prstClr val="white"/>
                </a:solidFill>
                <a:latin typeface="Calibri" panose="020F0502020204030204"/>
                <a:ea typeface="+mn-ea"/>
                <a:cs typeface="+mn-cs"/>
              </a:rPr>
              <a:t>RUN BY  COLLECTION</a:t>
            </a:r>
            <a:endParaRPr kumimoji="0" lang="en-US"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Select the TSDS Collection/ Submission to validate</a:t>
            </a: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24FE0660-FEDF-EB03-BFF9-3283D571B560}"/>
              </a:ext>
            </a:extLst>
          </p:cNvPr>
          <p:cNvSpPr txBox="1"/>
          <p:nvPr/>
        </p:nvSpPr>
        <p:spPr>
          <a:xfrm>
            <a:off x="9618134" y="3026082"/>
            <a:ext cx="1925720" cy="646331"/>
          </a:xfrm>
          <a:prstGeom prst="rect">
            <a:avLst/>
          </a:prstGeom>
          <a:noFill/>
        </p:spPr>
        <p:txBody>
          <a:bodyPr wrap="square" rtlCol="0">
            <a:spAutoFit/>
          </a:bodyPr>
          <a:lstStyle/>
          <a:p>
            <a:pPr algn="ctr"/>
            <a:r>
              <a:rPr lang="en-US">
                <a:solidFill>
                  <a:schemeClr val="bg1"/>
                </a:solidFill>
              </a:rPr>
              <a:t>DMC LEA Data Monitor</a:t>
            </a:r>
          </a:p>
        </p:txBody>
      </p:sp>
      <p:sp>
        <p:nvSpPr>
          <p:cNvPr id="21" name="Rectangle 20">
            <a:extLst>
              <a:ext uri="{FF2B5EF4-FFF2-40B4-BE49-F238E27FC236}">
                <a16:creationId xmlns:a16="http://schemas.microsoft.com/office/drawing/2014/main" id="{881194E6-395F-4DD7-EA9B-36FBD7F09BD1}"/>
              </a:ext>
            </a:extLst>
          </p:cNvPr>
          <p:cNvSpPr/>
          <p:nvPr/>
        </p:nvSpPr>
        <p:spPr>
          <a:xfrm>
            <a:off x="9618133" y="1315850"/>
            <a:ext cx="1925720" cy="3420464"/>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C2B38E2-4A8A-30DE-F7F1-59BCBD7EC72C}"/>
              </a:ext>
            </a:extLst>
          </p:cNvPr>
          <p:cNvSpPr/>
          <p:nvPr/>
        </p:nvSpPr>
        <p:spPr>
          <a:xfrm>
            <a:off x="9793038" y="2333361"/>
            <a:ext cx="1589247" cy="48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ysClr val="windowText" lastClr="000000"/>
                </a:solidFill>
              </a:rPr>
              <a:t>TEAL ROLE</a:t>
            </a:r>
          </a:p>
        </p:txBody>
      </p:sp>
      <p:sp>
        <p:nvSpPr>
          <p:cNvPr id="23" name="TextBox 22">
            <a:extLst>
              <a:ext uri="{FF2B5EF4-FFF2-40B4-BE49-F238E27FC236}">
                <a16:creationId xmlns:a16="http://schemas.microsoft.com/office/drawing/2014/main" id="{06C5EB13-1F5B-AB01-3120-A8CC1BBEF2E9}"/>
              </a:ext>
            </a:extLst>
          </p:cNvPr>
          <p:cNvSpPr txBox="1"/>
          <p:nvPr/>
        </p:nvSpPr>
        <p:spPr>
          <a:xfrm>
            <a:off x="9583485" y="2968887"/>
            <a:ext cx="1925720" cy="646331"/>
          </a:xfrm>
          <a:prstGeom prst="rect">
            <a:avLst/>
          </a:prstGeom>
          <a:noFill/>
        </p:spPr>
        <p:txBody>
          <a:bodyPr wrap="square" rtlCol="0">
            <a:spAutoFit/>
          </a:bodyPr>
          <a:lstStyle/>
          <a:p>
            <a:pPr algn="ctr"/>
            <a:r>
              <a:rPr lang="en-US" b="1">
                <a:solidFill>
                  <a:schemeClr val="bg1"/>
                </a:solidFill>
              </a:rPr>
              <a:t>DMC LEA       L2 Validations</a:t>
            </a:r>
          </a:p>
        </p:txBody>
      </p:sp>
      <p:pic>
        <p:nvPicPr>
          <p:cNvPr id="24" name="Graphic 23" descr="Checkbox Checked with solid fill">
            <a:extLst>
              <a:ext uri="{FF2B5EF4-FFF2-40B4-BE49-F238E27FC236}">
                <a16:creationId xmlns:a16="http://schemas.microsoft.com/office/drawing/2014/main" id="{E6595E03-5B62-C408-1EEE-D2516D5523D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27030" y="3752706"/>
            <a:ext cx="400999" cy="400999"/>
          </a:xfrm>
          <a:prstGeom prst="rect">
            <a:avLst/>
          </a:prstGeom>
        </p:spPr>
      </p:pic>
      <p:sp>
        <p:nvSpPr>
          <p:cNvPr id="25" name="TextBox 24">
            <a:extLst>
              <a:ext uri="{FF2B5EF4-FFF2-40B4-BE49-F238E27FC236}">
                <a16:creationId xmlns:a16="http://schemas.microsoft.com/office/drawing/2014/main" id="{8F026684-859A-EACE-5B26-F05C2D7BD1D2}"/>
              </a:ext>
            </a:extLst>
          </p:cNvPr>
          <p:cNvSpPr txBox="1"/>
          <p:nvPr/>
        </p:nvSpPr>
        <p:spPr>
          <a:xfrm>
            <a:off x="9773788" y="3845401"/>
            <a:ext cx="1925720" cy="246221"/>
          </a:xfrm>
          <a:prstGeom prst="rect">
            <a:avLst/>
          </a:prstGeom>
          <a:noFill/>
        </p:spPr>
        <p:txBody>
          <a:bodyPr wrap="square" rtlCol="0">
            <a:spAutoFit/>
          </a:bodyPr>
          <a:lstStyle/>
          <a:p>
            <a:pPr algn="ctr"/>
            <a:r>
              <a:rPr lang="en-US" sz="1000">
                <a:solidFill>
                  <a:schemeClr val="bg1"/>
                </a:solidFill>
              </a:rPr>
              <a:t>Class Roster Access</a:t>
            </a:r>
          </a:p>
        </p:txBody>
      </p:sp>
      <p:pic>
        <p:nvPicPr>
          <p:cNvPr id="26" name="Graphic 25" descr="User with solid fill">
            <a:extLst>
              <a:ext uri="{FF2B5EF4-FFF2-40B4-BE49-F238E27FC236}">
                <a16:creationId xmlns:a16="http://schemas.microsoft.com/office/drawing/2014/main" id="{CDA4B8F8-FE62-E9D5-0013-CC7E5B736C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66857" y="1296600"/>
            <a:ext cx="1045317" cy="1045317"/>
          </a:xfrm>
          <a:prstGeom prst="rect">
            <a:avLst/>
          </a:prstGeom>
        </p:spPr>
      </p:pic>
      <p:sp>
        <p:nvSpPr>
          <p:cNvPr id="27" name="Oval 26">
            <a:extLst>
              <a:ext uri="{FF2B5EF4-FFF2-40B4-BE49-F238E27FC236}">
                <a16:creationId xmlns:a16="http://schemas.microsoft.com/office/drawing/2014/main" id="{46264BA8-979D-D471-AA37-B3648C500C23}"/>
              </a:ext>
            </a:extLst>
          </p:cNvPr>
          <p:cNvSpPr/>
          <p:nvPr/>
        </p:nvSpPr>
        <p:spPr>
          <a:xfrm>
            <a:off x="10677974" y="1781937"/>
            <a:ext cx="441439" cy="451770"/>
          </a:xfrm>
          <a:prstGeom prst="ellipse">
            <a:avLst/>
          </a:prstGeom>
          <a:solidFill>
            <a:schemeClr val="bg1"/>
          </a:solidFill>
          <a:ln w="7620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Graphic 27" descr="Heart with pulse with solid fill">
            <a:extLst>
              <a:ext uri="{FF2B5EF4-FFF2-40B4-BE49-F238E27FC236}">
                <a16:creationId xmlns:a16="http://schemas.microsoft.com/office/drawing/2014/main" id="{C94662C2-A59A-CDCF-BE9E-2C140DE4C8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10746944" y="1852969"/>
            <a:ext cx="309060" cy="309060"/>
          </a:xfrm>
          <a:prstGeom prst="rect">
            <a:avLst/>
          </a:prstGeom>
        </p:spPr>
      </p:pic>
    </p:spTree>
    <p:extLst>
      <p:ext uri="{BB962C8B-B14F-4D97-AF65-F5344CB8AC3E}">
        <p14:creationId xmlns:p14="http://schemas.microsoft.com/office/powerpoint/2010/main" val="15899100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a:t>VIEWING LEVEL 1.5 AND LEVEL 2</a:t>
            </a:r>
            <a:endParaRPr lang="en-US"/>
          </a:p>
        </p:txBody>
      </p:sp>
      <p:pic>
        <p:nvPicPr>
          <p:cNvPr id="3" name="Picture 2">
            <a:extLst>
              <a:ext uri="{FF2B5EF4-FFF2-40B4-BE49-F238E27FC236}">
                <a16:creationId xmlns:a16="http://schemas.microsoft.com/office/drawing/2014/main" id="{F5AE3263-90C8-9435-D6F0-8A49F6EBDC7E}"/>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7" name="Rectangle 6">
            <a:extLst>
              <a:ext uri="{FF2B5EF4-FFF2-40B4-BE49-F238E27FC236}">
                <a16:creationId xmlns:a16="http://schemas.microsoft.com/office/drawing/2014/main" id="{64DD4431-C246-1DD0-7EB9-7D27F320710D}"/>
              </a:ext>
              <a:ext uri="{C183D7F6-B498-43B3-948B-1728B52AA6E4}">
                <adec:decorative xmlns:adec="http://schemas.microsoft.com/office/drawing/2017/decorative" val="1"/>
              </a:ext>
            </a:extLst>
          </p:cNvPr>
          <p:cNvSpPr/>
          <p:nvPr/>
        </p:nvSpPr>
        <p:spPr>
          <a:xfrm>
            <a:off x="5700975" y="834886"/>
            <a:ext cx="6491025" cy="5633762"/>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allout: Left Arrow 7" descr="Application Call Out &#10;&#10;LEAs will be able to view data loads and run local validations  &#10;">
            <a:extLst>
              <a:ext uri="{FF2B5EF4-FFF2-40B4-BE49-F238E27FC236}">
                <a16:creationId xmlns:a16="http://schemas.microsoft.com/office/drawing/2014/main" id="{871D2033-4844-1B84-95DC-08F26EB1E651}"/>
              </a:ext>
            </a:extLst>
          </p:cNvPr>
          <p:cNvSpPr/>
          <p:nvPr/>
        </p:nvSpPr>
        <p:spPr>
          <a:xfrm>
            <a:off x="5700975" y="882129"/>
            <a:ext cx="3777562" cy="1595723"/>
          </a:xfrm>
          <a:prstGeom prst="leftArrowCallout">
            <a:avLst/>
          </a:prstGeom>
          <a:solidFill>
            <a:srgbClr val="6D568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787D779D-5153-C372-20F5-63E900905762}"/>
              </a:ext>
            </a:extLst>
          </p:cNvPr>
          <p:cNvSpPr txBox="1"/>
          <p:nvPr/>
        </p:nvSpPr>
        <p:spPr>
          <a:xfrm>
            <a:off x="7103327" y="894968"/>
            <a:ext cx="2375210" cy="1384995"/>
          </a:xfrm>
          <a:prstGeom prst="rect">
            <a:avLst/>
          </a:prstGeom>
          <a:solidFill>
            <a:srgbClr val="6D5689"/>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VIEW IN DMC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Level 1.5 and Level 2 results are displayed in the DMC application.</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F504447E-7CDF-C56C-BDB0-2B88859A4729}"/>
              </a:ext>
            </a:extLst>
          </p:cNvPr>
          <p:cNvSpPr>
            <a:spLocks noGrp="1"/>
          </p:cNvSpPr>
          <p:nvPr>
            <p:ph type="sldNum" sz="quarter" idx="4"/>
          </p:nvPr>
        </p:nvSpPr>
        <p:spPr/>
        <p:txBody>
          <a:bodyPr/>
          <a:lstStyle/>
          <a:p>
            <a:fld id="{69C126A4-BD19-47E2-8A0E-0DE1B9D8C925}" type="slidenum">
              <a:rPr lang="en-US" smtClean="0"/>
              <a:pPr/>
              <a:t>25</a:t>
            </a:fld>
            <a:endParaRPr lang="en-US"/>
          </a:p>
        </p:txBody>
      </p:sp>
      <p:sp>
        <p:nvSpPr>
          <p:cNvPr id="10" name="Rectangle 9">
            <a:extLst>
              <a:ext uri="{FF2B5EF4-FFF2-40B4-BE49-F238E27FC236}">
                <a16:creationId xmlns:a16="http://schemas.microsoft.com/office/drawing/2014/main" id="{AE205789-7279-9B6D-C9EE-6BB0F8B31521}"/>
              </a:ext>
            </a:extLst>
          </p:cNvPr>
          <p:cNvSpPr/>
          <p:nvPr/>
        </p:nvSpPr>
        <p:spPr>
          <a:xfrm>
            <a:off x="1126272" y="4487785"/>
            <a:ext cx="1204331" cy="156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9599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a:t>LEVEL 3 VALIDATIONS</a:t>
            </a:r>
            <a:endParaRPr lang="en-US"/>
          </a:p>
        </p:txBody>
      </p:sp>
      <p:pic>
        <p:nvPicPr>
          <p:cNvPr id="3" name="Picture 2">
            <a:extLst>
              <a:ext uri="{FF2B5EF4-FFF2-40B4-BE49-F238E27FC236}">
                <a16:creationId xmlns:a16="http://schemas.microsoft.com/office/drawing/2014/main" id="{F5AE3263-90C8-9435-D6F0-8A49F6EBDC7E}"/>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5" name="Rectangle 4">
            <a:extLst>
              <a:ext uri="{FF2B5EF4-FFF2-40B4-BE49-F238E27FC236}">
                <a16:creationId xmlns:a16="http://schemas.microsoft.com/office/drawing/2014/main" id="{8ED23D70-07BD-40C4-D218-FC731BA25E5A}"/>
              </a:ext>
              <a:ext uri="{C183D7F6-B498-43B3-948B-1728B52AA6E4}">
                <adec:decorative xmlns:adec="http://schemas.microsoft.com/office/drawing/2017/decorative" val="1"/>
              </a:ext>
            </a:extLst>
          </p:cNvPr>
          <p:cNvSpPr/>
          <p:nvPr/>
        </p:nvSpPr>
        <p:spPr>
          <a:xfrm>
            <a:off x="3145971" y="904581"/>
            <a:ext cx="4463143" cy="556523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6" name="Callout: Left Arrow 5">
            <a:extLst>
              <a:ext uri="{FF2B5EF4-FFF2-40B4-BE49-F238E27FC236}">
                <a16:creationId xmlns:a16="http://schemas.microsoft.com/office/drawing/2014/main" id="{8902C038-AED9-4E5D-2877-6DB1C232FCB1}"/>
              </a:ext>
            </a:extLst>
          </p:cNvPr>
          <p:cNvSpPr/>
          <p:nvPr/>
        </p:nvSpPr>
        <p:spPr>
          <a:xfrm rot="10800000">
            <a:off x="2841170" y="2341888"/>
            <a:ext cx="4767943" cy="3821907"/>
          </a:xfrm>
          <a:prstGeom prst="leftArrowCallout">
            <a:avLst>
              <a:gd name="adj1" fmla="val 21582"/>
              <a:gd name="adj2" fmla="val 25000"/>
              <a:gd name="adj3" fmla="val 25000"/>
              <a:gd name="adj4" fmla="val 64977"/>
            </a:avLst>
          </a:prstGeom>
          <a:solidFill>
            <a:srgbClr val="117E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7">
            <a:extLst>
              <a:ext uri="{FF2B5EF4-FFF2-40B4-BE49-F238E27FC236}">
                <a16:creationId xmlns:a16="http://schemas.microsoft.com/office/drawing/2014/main" id="{6C1679F5-3450-133A-F003-02FA9CC03F30}"/>
              </a:ext>
            </a:extLst>
          </p:cNvPr>
          <p:cNvSpPr txBox="1"/>
          <p:nvPr/>
        </p:nvSpPr>
        <p:spPr>
          <a:xfrm>
            <a:off x="3145971" y="2483976"/>
            <a:ext cx="2630917" cy="369331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LEVEL 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Business rule validation checks that are run against the data </a:t>
            </a:r>
            <a:r>
              <a:rPr lang="en-US" sz="1400">
                <a:solidFill>
                  <a:prstClr val="white"/>
                </a:solidFill>
                <a:latin typeface="Calibri" panose="020F0502020204030204"/>
              </a:rPr>
              <a:t>after</a:t>
            </a: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 promoting to PEIMS or Core data mart. </a:t>
            </a:r>
            <a:r>
              <a:rPr lang="en-US" sz="1400">
                <a:solidFill>
                  <a:prstClr val="white"/>
                </a:solidFill>
                <a:latin typeface="Calibri" panose="020F0502020204030204"/>
              </a:rPr>
              <a:t>Will include some validations that could not be run at Level 2.</a:t>
            </a: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These include Fatals, Special Warnings, and Warnings.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Users will need to resolve the Fatal errors prior to completing their TSDS data submissions.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94768015-2E8D-CC9D-7B43-05385874BEA7}"/>
              </a:ext>
            </a:extLst>
          </p:cNvPr>
          <p:cNvSpPr>
            <a:spLocks noGrp="1"/>
          </p:cNvSpPr>
          <p:nvPr>
            <p:ph type="sldNum" sz="quarter" idx="4"/>
          </p:nvPr>
        </p:nvSpPr>
        <p:spPr/>
        <p:txBody>
          <a:bodyPr/>
          <a:lstStyle/>
          <a:p>
            <a:fld id="{69C126A4-BD19-47E2-8A0E-0DE1B9D8C925}" type="slidenum">
              <a:rPr lang="en-US" smtClean="0"/>
              <a:pPr/>
              <a:t>26</a:t>
            </a:fld>
            <a:endParaRPr lang="en-US"/>
          </a:p>
        </p:txBody>
      </p:sp>
      <p:sp>
        <p:nvSpPr>
          <p:cNvPr id="10" name="Rectangle 9">
            <a:extLst>
              <a:ext uri="{FF2B5EF4-FFF2-40B4-BE49-F238E27FC236}">
                <a16:creationId xmlns:a16="http://schemas.microsoft.com/office/drawing/2014/main" id="{3BF3BCA6-A409-B6BB-4422-AAA80C3DCB5E}"/>
              </a:ext>
              <a:ext uri="{C183D7F6-B498-43B3-948B-1728B52AA6E4}">
                <adec:decorative xmlns:adec="http://schemas.microsoft.com/office/drawing/2017/decorative" val="1"/>
              </a:ext>
            </a:extLst>
          </p:cNvPr>
          <p:cNvSpPr/>
          <p:nvPr/>
        </p:nvSpPr>
        <p:spPr>
          <a:xfrm>
            <a:off x="7609113" y="882129"/>
            <a:ext cx="1220987" cy="160184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13" name="Rectangle 12">
            <a:extLst>
              <a:ext uri="{FF2B5EF4-FFF2-40B4-BE49-F238E27FC236}">
                <a16:creationId xmlns:a16="http://schemas.microsoft.com/office/drawing/2014/main" id="{F06E9943-BEDE-FF3B-3B65-038D5E2032EF}"/>
              </a:ext>
              <a:ext uri="{C183D7F6-B498-43B3-948B-1728B52AA6E4}">
                <adec:decorative xmlns:adec="http://schemas.microsoft.com/office/drawing/2017/decorative" val="1"/>
              </a:ext>
            </a:extLst>
          </p:cNvPr>
          <p:cNvSpPr/>
          <p:nvPr/>
        </p:nvSpPr>
        <p:spPr>
          <a:xfrm>
            <a:off x="7220377" y="5975871"/>
            <a:ext cx="1609724" cy="33400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15" name="Rectangle 14">
            <a:extLst>
              <a:ext uri="{FF2B5EF4-FFF2-40B4-BE49-F238E27FC236}">
                <a16:creationId xmlns:a16="http://schemas.microsoft.com/office/drawing/2014/main" id="{5EB013EF-FAC5-0A9E-D53E-7CB5EF1AD1E5}"/>
              </a:ext>
              <a:ext uri="{C183D7F6-B498-43B3-948B-1728B52AA6E4}">
                <adec:decorative xmlns:adec="http://schemas.microsoft.com/office/drawing/2017/decorative" val="1"/>
              </a:ext>
            </a:extLst>
          </p:cNvPr>
          <p:cNvSpPr/>
          <p:nvPr/>
        </p:nvSpPr>
        <p:spPr>
          <a:xfrm>
            <a:off x="8818950" y="982132"/>
            <a:ext cx="3361900" cy="54876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6228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p:txBody>
          <a:bodyPr>
            <a:normAutofit/>
          </a:bodyPr>
          <a:lstStyle/>
          <a:p>
            <a:pPr algn="ctr"/>
            <a:r>
              <a:rPr lang="en-US" sz="4400"/>
              <a:t>LEVEL 3 VALIDATION EXAMPLES</a:t>
            </a:r>
            <a:endParaRPr lang="en-US" sz="4400">
              <a:ea typeface="Calibri"/>
              <a:cs typeface="Calibri"/>
            </a:endParaRPr>
          </a:p>
        </p:txBody>
      </p:sp>
      <p:pic>
        <p:nvPicPr>
          <p:cNvPr id="3" name="Content Placeholder 2">
            <a:extLst>
              <a:ext uri="{FF2B5EF4-FFF2-40B4-BE49-F238E27FC236}">
                <a16:creationId xmlns:a16="http://schemas.microsoft.com/office/drawing/2014/main" id="{95775E24-15D8-E01D-7A68-CF0041D9CAF9}"/>
              </a:ext>
            </a:extLst>
          </p:cNvPr>
          <p:cNvPicPr>
            <a:picLocks noGrp="1" noChangeAspect="1"/>
          </p:cNvPicPr>
          <p:nvPr>
            <p:ph idx="1"/>
          </p:nvPr>
        </p:nvPicPr>
        <p:blipFill>
          <a:blip r:embed="rId3"/>
          <a:stretch>
            <a:fillRect/>
          </a:stretch>
        </p:blipFill>
        <p:spPr>
          <a:xfrm>
            <a:off x="2463346" y="1341902"/>
            <a:ext cx="9097284" cy="5093360"/>
          </a:xfrm>
        </p:spPr>
      </p:pic>
      <p:sp>
        <p:nvSpPr>
          <p:cNvPr id="2" name="Slide Number Placeholder 1">
            <a:extLst>
              <a:ext uri="{FF2B5EF4-FFF2-40B4-BE49-F238E27FC236}">
                <a16:creationId xmlns:a16="http://schemas.microsoft.com/office/drawing/2014/main" id="{0697352C-5CF1-C376-2170-56CABD619785}"/>
              </a:ext>
            </a:extLst>
          </p:cNvPr>
          <p:cNvSpPr>
            <a:spLocks noGrp="1"/>
          </p:cNvSpPr>
          <p:nvPr>
            <p:ph type="sldNum" sz="quarter" idx="12"/>
          </p:nvPr>
        </p:nvSpPr>
        <p:spPr/>
        <p:txBody>
          <a:bodyPr/>
          <a:lstStyle/>
          <a:p>
            <a:fld id="{69C126A4-BD19-47E2-8A0E-0DE1B9D8C925}" type="slidenum">
              <a:rPr lang="en-US" smtClean="0"/>
              <a:pPr/>
              <a:t>27</a:t>
            </a:fld>
            <a:endParaRPr lang="en-US"/>
          </a:p>
        </p:txBody>
      </p:sp>
    </p:spTree>
    <p:extLst>
      <p:ext uri="{BB962C8B-B14F-4D97-AF65-F5344CB8AC3E}">
        <p14:creationId xmlns:p14="http://schemas.microsoft.com/office/powerpoint/2010/main" val="3330190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alpha val="85000"/>
          </a:schemeClr>
        </a:solidFill>
        <a:effectLst/>
      </p:bgPr>
    </p:bg>
    <p:spTree>
      <p:nvGrpSpPr>
        <p:cNvPr id="1" name=""/>
        <p:cNvGrpSpPr/>
        <p:nvPr/>
      </p:nvGrpSpPr>
      <p:grpSpPr>
        <a:xfrm>
          <a:off x="0" y="0"/>
          <a:ext cx="0" cy="0"/>
          <a:chOff x="0" y="0"/>
          <a:chExt cx="0" cy="0"/>
        </a:xfrm>
      </p:grpSpPr>
      <p:pic>
        <p:nvPicPr>
          <p:cNvPr id="7" name="object 4">
            <a:extLst>
              <a:ext uri="{FF2B5EF4-FFF2-40B4-BE49-F238E27FC236}">
                <a16:creationId xmlns:a16="http://schemas.microsoft.com/office/drawing/2014/main" id="{9BC29465-0266-53B9-FA36-1A5D16C2E084}"/>
              </a:ext>
            </a:extLst>
          </p:cNvPr>
          <p:cNvPicPr/>
          <p:nvPr/>
        </p:nvPicPr>
        <p:blipFill>
          <a:blip r:embed="rId3">
            <a:alphaModFix amt="70000"/>
            <a:extLst>
              <a:ext uri="{28A0092B-C50C-407E-A947-70E740481C1C}">
                <a14:useLocalDpi xmlns:a14="http://schemas.microsoft.com/office/drawing/2010/main" val="0"/>
              </a:ext>
            </a:extLst>
          </a:blip>
          <a:srcRect t="7854" b="7854"/>
          <a:stretch/>
        </p:blipFill>
        <p:spPr>
          <a:xfrm>
            <a:off x="1524" y="1"/>
            <a:ext cx="12198002" cy="6858000"/>
          </a:xfrm>
          <a:prstGeom prst="rect">
            <a:avLst/>
          </a:prstGeom>
        </p:spPr>
      </p:pic>
      <p:sp>
        <p:nvSpPr>
          <p:cNvPr id="10" name="object 5">
            <a:extLst>
              <a:ext uri="{FF2B5EF4-FFF2-40B4-BE49-F238E27FC236}">
                <a16:creationId xmlns:a16="http://schemas.microsoft.com/office/drawing/2014/main" id="{C308AD4B-CE95-6928-946F-1FAD797EC909}"/>
              </a:ext>
            </a:extLst>
          </p:cNvPr>
          <p:cNvSpPr/>
          <p:nvPr/>
        </p:nvSpPr>
        <p:spPr>
          <a:xfrm>
            <a:off x="-15053" y="4928391"/>
            <a:ext cx="12222106"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914400" rtl="0" eaLnBrk="1" fontAlgn="auto" latinLnBrk="0" hangingPunct="1">
              <a:lnSpc>
                <a:spcPct val="100000"/>
              </a:lnSpc>
              <a:spcBef>
                <a:spcPts val="530"/>
              </a:spcBef>
              <a:spcAft>
                <a:spcPts val="0"/>
              </a:spcAft>
              <a:buClrTx/>
              <a:buSzTx/>
              <a:buFontTx/>
              <a:buNone/>
              <a:tabLst/>
              <a:defRPr/>
            </a:pPr>
            <a:endParaRPr kumimoji="0" lang="en-US" sz="4800" b="1" i="0" u="none" strike="noStrike" kern="0" cap="none" spc="0" normalizeH="0" baseline="0" noProof="0">
              <a:ln>
                <a:noFill/>
              </a:ln>
              <a:solidFill>
                <a:srgbClr val="0D6CB8"/>
              </a:solidFill>
              <a:effectLst/>
              <a:uLnTx/>
              <a:uFillTx/>
              <a:latin typeface="Calibri"/>
              <a:ea typeface="+mn-ea"/>
              <a:cs typeface="Calibri"/>
            </a:endParaRPr>
          </a:p>
        </p:txBody>
      </p:sp>
      <p:sp>
        <p:nvSpPr>
          <p:cNvPr id="11" name="object 6">
            <a:extLst>
              <a:ext uri="{FF2B5EF4-FFF2-40B4-BE49-F238E27FC236}">
                <a16:creationId xmlns:a16="http://schemas.microsoft.com/office/drawing/2014/main" id="{6D505C29-093D-8301-B2BE-0CD8B0B31FF2}"/>
              </a:ext>
            </a:extLst>
          </p:cNvPr>
          <p:cNvSpPr txBox="1"/>
          <p:nvPr/>
        </p:nvSpPr>
        <p:spPr>
          <a:xfrm>
            <a:off x="7526" y="5031448"/>
            <a:ext cx="12192000" cy="1301638"/>
          </a:xfrm>
          <a:prstGeom prst="rect">
            <a:avLst/>
          </a:prstGeom>
        </p:spPr>
        <p:txBody>
          <a:bodyPr vert="horz" wrap="square" lIns="0" tIns="67310" rIns="0" bIns="0" rtlCol="0">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lang="en-US" sz="4800" b="1" kern="0">
                <a:solidFill>
                  <a:srgbClr val="0D6CB8"/>
                </a:solidFill>
                <a:latin typeface="Calibri"/>
                <a:cs typeface="Calibri"/>
              </a:rPr>
              <a:t>WRAP UP</a:t>
            </a:r>
            <a:endParaRPr kumimoji="0" lang="en-US" sz="4800" b="1" i="0" u="none" strike="noStrike" kern="0" cap="none" spc="0" normalizeH="0" baseline="0" noProof="0">
              <a:ln>
                <a:noFill/>
              </a:ln>
              <a:solidFill>
                <a:srgbClr val="0D6CB8"/>
              </a:solidFill>
              <a:effectLst/>
              <a:uLnTx/>
              <a:uFillTx/>
              <a:latin typeface="Calibri"/>
              <a:ea typeface="+mn-ea"/>
              <a:cs typeface="Calibri"/>
            </a:endParaRP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2800" i="0" u="none" strike="noStrike" kern="0" cap="none" spc="0" normalizeH="0" baseline="0" noProof="0">
                <a:ln>
                  <a:noFill/>
                </a:ln>
                <a:solidFill>
                  <a:srgbClr val="0D6CB8"/>
                </a:solidFill>
                <a:effectLst/>
                <a:uLnTx/>
                <a:uFillTx/>
                <a:latin typeface="Calibri"/>
                <a:ea typeface="+mn-ea"/>
                <a:cs typeface="Calibri"/>
              </a:rPr>
              <a:t>Key Takeaways, Resources, and Next Steps</a:t>
            </a:r>
          </a:p>
        </p:txBody>
      </p:sp>
      <p:pic>
        <p:nvPicPr>
          <p:cNvPr id="9" name="Picture 8" descr="A picture containing logo&#10;&#10;Description automatically generated">
            <a:extLst>
              <a:ext uri="{FF2B5EF4-FFF2-40B4-BE49-F238E27FC236}">
                <a16:creationId xmlns:a16="http://schemas.microsoft.com/office/drawing/2014/main" id="{649B4FF2-3807-1CB0-8621-4ABFF229D8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34" y="183909"/>
            <a:ext cx="3436239" cy="1062279"/>
          </a:xfrm>
          <a:prstGeom prst="rect">
            <a:avLst/>
          </a:prstGeom>
        </p:spPr>
      </p:pic>
    </p:spTree>
    <p:extLst>
      <p:ext uri="{BB962C8B-B14F-4D97-AF65-F5344CB8AC3E}">
        <p14:creationId xmlns:p14="http://schemas.microsoft.com/office/powerpoint/2010/main" val="8815358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69F8971-E508-4964-9A5D-4A76339376E5}"/>
              </a:ext>
              <a:ext uri="{C183D7F6-B498-43B3-948B-1728B52AA6E4}">
                <adec:decorative xmlns:adec="http://schemas.microsoft.com/office/drawing/2017/decorative" val="1"/>
              </a:ext>
            </a:extLst>
          </p:cNvPr>
          <p:cNvSpPr/>
          <p:nvPr/>
        </p:nvSpPr>
        <p:spPr>
          <a:xfrm>
            <a:off x="7719237" y="1162052"/>
            <a:ext cx="4116230" cy="53710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2">
            <a:extLst>
              <a:ext uri="{FF2B5EF4-FFF2-40B4-BE49-F238E27FC236}">
                <a16:creationId xmlns:a16="http://schemas.microsoft.com/office/drawing/2014/main" id="{1C0A32D1-28B2-4915-BD24-E361F93D634E}"/>
              </a:ext>
            </a:extLst>
          </p:cNvPr>
          <p:cNvSpPr>
            <a:spLocks noGrp="1"/>
          </p:cNvSpPr>
          <p:nvPr>
            <p:ph type="title"/>
          </p:nvPr>
        </p:nvSpPr>
        <p:spPr>
          <a:xfrm>
            <a:off x="1795346" y="252702"/>
            <a:ext cx="10396654" cy="575136"/>
          </a:xfrm>
        </p:spPr>
        <p:txBody>
          <a:bodyPr vert="horz" lIns="91440" tIns="45720" rIns="91440" bIns="45720" rtlCol="0" anchor="ctr">
            <a:noAutofit/>
          </a:bodyPr>
          <a:lstStyle/>
          <a:p>
            <a:pPr algn="ctr"/>
            <a:r>
              <a:rPr lang="en-US" sz="5400"/>
              <a:t>KEY TAKEAWAYS</a:t>
            </a:r>
            <a:endParaRPr lang="en-US" sz="5000" b="1" kern="1200">
              <a:solidFill>
                <a:schemeClr val="tx1"/>
              </a:solidFill>
              <a:latin typeface="+mn-lt"/>
              <a:ea typeface="+mj-ea"/>
              <a:cs typeface="+mj-cs"/>
            </a:endParaRPr>
          </a:p>
        </p:txBody>
      </p:sp>
      <p:sp>
        <p:nvSpPr>
          <p:cNvPr id="14" name="Content Placeholder 13" descr="DATA COLLECTION &#10;&#10;TSDS snapshot and collection due dates will not change.  Effective dating will be utilized to promote data to respective TSDS data submissions. &#10;&#10;Negative attendance will be collected at granular student and cumulative levels for initial rollout.&#10;&#10;LEAs will no longer need to load student enrollment and withdrawal data into Unique ID application. This will be collected via ODS 3.x transactions. &#10;">
            <a:extLst>
              <a:ext uri="{FF2B5EF4-FFF2-40B4-BE49-F238E27FC236}">
                <a16:creationId xmlns:a16="http://schemas.microsoft.com/office/drawing/2014/main" id="{3B0CA719-BA0D-49B8-940C-47939F3453CC}"/>
              </a:ext>
            </a:extLst>
          </p:cNvPr>
          <p:cNvSpPr>
            <a:spLocks noGrp="1"/>
          </p:cNvSpPr>
          <p:nvPr>
            <p:ph type="body" sz="quarter" idx="4294967295"/>
          </p:nvPr>
        </p:nvSpPr>
        <p:spPr>
          <a:xfrm>
            <a:off x="7719237" y="1344323"/>
            <a:ext cx="4090987" cy="5260975"/>
          </a:xfrm>
          <a:prstGeom prst="rect">
            <a:avLst/>
          </a:prstGeom>
        </p:spPr>
        <p:txBody>
          <a:bodyPr>
            <a:normAutofit/>
          </a:bodyPr>
          <a:lstStyle/>
          <a:p>
            <a:pPr marL="0" indent="0" algn="ctr">
              <a:buFont typeface="Wingdings" panose="05000000000000000000" pitchFamily="2" charset="2"/>
              <a:buNone/>
            </a:pPr>
            <a:r>
              <a:rPr lang="en-US" b="1"/>
              <a:t>AVAILABLE RESOURCES</a:t>
            </a:r>
          </a:p>
          <a:p>
            <a:pPr marL="0" indent="0" algn="ctr">
              <a:buFont typeface="Wingdings" panose="05000000000000000000" pitchFamily="2" charset="2"/>
              <a:buNone/>
            </a:pPr>
            <a:endParaRPr lang="en-US" sz="1000" b="1"/>
          </a:p>
          <a:p>
            <a:pPr marL="685800" lvl="2" indent="0">
              <a:buNone/>
            </a:pPr>
            <a:r>
              <a:rPr lang="en-US"/>
              <a:t>   </a:t>
            </a:r>
            <a:r>
              <a:rPr lang="en-US" sz="2400">
                <a:solidFill>
                  <a:schemeClr val="bg1">
                    <a:lumMod val="95000"/>
                  </a:schemeClr>
                </a:solidFill>
                <a:hlinkClick r:id="rId3">
                  <a:extLst>
                    <a:ext uri="{A12FA001-AC4F-418D-AE19-62706E023703}">
                      <ahyp:hlinkClr xmlns:ahyp="http://schemas.microsoft.com/office/drawing/2018/hyperlinkcolor" val="tx"/>
                    </a:ext>
                  </a:extLst>
                </a:hlinkClick>
              </a:rPr>
              <a:t>TSDS Upgrade Project</a:t>
            </a:r>
            <a:endParaRPr lang="en-US" sz="2400">
              <a:solidFill>
                <a:schemeClr val="bg1">
                  <a:lumMod val="95000"/>
                </a:schemeClr>
              </a:solidFill>
            </a:endParaRPr>
          </a:p>
          <a:p>
            <a:pPr marL="914400" lvl="2"/>
            <a:r>
              <a:rPr lang="en-US" sz="1800"/>
              <a:t>Description and information on the project </a:t>
            </a:r>
          </a:p>
          <a:p>
            <a:pPr marL="457200" lvl="1"/>
            <a:endParaRPr lang="en-US" sz="2000"/>
          </a:p>
          <a:p>
            <a:pPr marL="457200" lvl="1"/>
            <a:endParaRPr lang="en-US" sz="2000"/>
          </a:p>
          <a:p>
            <a:pPr marL="457200" lvl="1"/>
            <a:endParaRPr lang="en-US" sz="2000"/>
          </a:p>
          <a:p>
            <a:pPr marL="685800" lvl="2" indent="0">
              <a:buNone/>
            </a:pPr>
            <a:r>
              <a:rPr lang="en-US" sz="2400"/>
              <a:t>   </a:t>
            </a:r>
            <a:r>
              <a:rPr lang="en-US" sz="2400">
                <a:solidFill>
                  <a:schemeClr val="bg1">
                    <a:lumMod val="95000"/>
                  </a:schemeClr>
                </a:solidFill>
                <a:hlinkClick r:id="rId4">
                  <a:extLst>
                    <a:ext uri="{A12FA001-AC4F-418D-AE19-62706E023703}">
                      <ahyp:hlinkClr xmlns:ahyp="http://schemas.microsoft.com/office/drawing/2018/hyperlinkcolor" val="tx"/>
                    </a:ext>
                  </a:extLst>
                </a:hlinkClick>
              </a:rPr>
              <a:t>Training Materials</a:t>
            </a:r>
            <a:endParaRPr lang="en-US" sz="2400">
              <a:solidFill>
                <a:schemeClr val="bg1">
                  <a:lumMod val="95000"/>
                </a:schemeClr>
              </a:solidFill>
            </a:endParaRPr>
          </a:p>
          <a:p>
            <a:pPr marL="914400" lvl="2"/>
            <a:r>
              <a:rPr lang="en-US" sz="1800"/>
              <a:t>Step-by-Step Guides</a:t>
            </a:r>
          </a:p>
          <a:p>
            <a:pPr marL="914400" lvl="2"/>
            <a:r>
              <a:rPr lang="en-US" sz="1800"/>
              <a:t>How-To Videos</a:t>
            </a:r>
          </a:p>
          <a:p>
            <a:pPr marL="914400" lvl="2"/>
            <a:endParaRPr lang="en-US" sz="1600"/>
          </a:p>
          <a:p>
            <a:pPr marL="914400" lvl="2"/>
            <a:endParaRPr lang="en-US" sz="1600"/>
          </a:p>
        </p:txBody>
      </p:sp>
      <p:graphicFrame>
        <p:nvGraphicFramePr>
          <p:cNvPr id="16" name="TextBox 5" descr="List of Key Takeaways ">
            <a:extLst>
              <a:ext uri="{FF2B5EF4-FFF2-40B4-BE49-F238E27FC236}">
                <a16:creationId xmlns:a16="http://schemas.microsoft.com/office/drawing/2014/main" id="{CCE7152F-A890-4108-A008-C0B645EA3716}"/>
              </a:ext>
            </a:extLst>
          </p:cNvPr>
          <p:cNvGraphicFramePr/>
          <p:nvPr>
            <p:extLst>
              <p:ext uri="{D42A27DB-BD31-4B8C-83A1-F6EECF244321}">
                <p14:modId xmlns:p14="http://schemas.microsoft.com/office/powerpoint/2010/main" val="4271532555"/>
              </p:ext>
            </p:extLst>
          </p:nvPr>
        </p:nvGraphicFramePr>
        <p:xfrm>
          <a:off x="2210127" y="1032817"/>
          <a:ext cx="5308980" cy="57168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Graphic 3" descr="Internet with solid fill">
            <a:extLst>
              <a:ext uri="{FF2B5EF4-FFF2-40B4-BE49-F238E27FC236}">
                <a16:creationId xmlns:a16="http://schemas.microsoft.com/office/drawing/2014/main" id="{F8A52097-A430-022F-3022-6E6BE85C756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81972" y="2189625"/>
            <a:ext cx="740101" cy="740101"/>
          </a:xfrm>
          <a:prstGeom prst="rect">
            <a:avLst/>
          </a:prstGeom>
        </p:spPr>
      </p:pic>
      <p:pic>
        <p:nvPicPr>
          <p:cNvPr id="9" name="Graphic 8" descr="Internet with solid fill">
            <a:extLst>
              <a:ext uri="{FF2B5EF4-FFF2-40B4-BE49-F238E27FC236}">
                <a16:creationId xmlns:a16="http://schemas.microsoft.com/office/drawing/2014/main" id="{ABE5BBCD-24EC-5719-1851-5E0DEB89492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781971" y="4157165"/>
            <a:ext cx="740101" cy="740101"/>
          </a:xfrm>
          <a:prstGeom prst="rect">
            <a:avLst/>
          </a:prstGeom>
        </p:spPr>
      </p:pic>
      <p:sp>
        <p:nvSpPr>
          <p:cNvPr id="2" name="Slide Number Placeholder 1">
            <a:extLst>
              <a:ext uri="{FF2B5EF4-FFF2-40B4-BE49-F238E27FC236}">
                <a16:creationId xmlns:a16="http://schemas.microsoft.com/office/drawing/2014/main" id="{EC0EEE0B-B675-0BC1-AAF0-BE611C861594}"/>
              </a:ext>
            </a:extLst>
          </p:cNvPr>
          <p:cNvSpPr>
            <a:spLocks noGrp="1"/>
          </p:cNvSpPr>
          <p:nvPr>
            <p:ph type="sldNum" sz="quarter" idx="12"/>
          </p:nvPr>
        </p:nvSpPr>
        <p:spPr>
          <a:xfrm>
            <a:off x="9210675" y="6492873"/>
            <a:ext cx="2743200" cy="365125"/>
          </a:xfrm>
        </p:spPr>
        <p:txBody>
          <a:bodyPr/>
          <a:lstStyle/>
          <a:p>
            <a:fld id="{69C126A4-BD19-47E2-8A0E-0DE1B9D8C925}" type="slidenum">
              <a:rPr lang="en-US" smtClean="0"/>
              <a:pPr/>
              <a:t>29</a:t>
            </a:fld>
            <a:endParaRPr lang="en-US"/>
          </a:p>
        </p:txBody>
      </p:sp>
    </p:spTree>
    <p:extLst>
      <p:ext uri="{BB962C8B-B14F-4D97-AF65-F5344CB8AC3E}">
        <p14:creationId xmlns:p14="http://schemas.microsoft.com/office/powerpoint/2010/main" val="17335287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en working on a car engine&#10;&#10;Description automatically generated with medium confidence">
            <a:extLst>
              <a:ext uri="{FF2B5EF4-FFF2-40B4-BE49-F238E27FC236}">
                <a16:creationId xmlns:a16="http://schemas.microsoft.com/office/drawing/2014/main" id="{F89CEE5C-5340-3547-CD9C-118ECABF8C89}"/>
              </a:ext>
            </a:extLst>
          </p:cNvPr>
          <p:cNvPicPr>
            <a:picLocks noChangeAspect="1"/>
          </p:cNvPicPr>
          <p:nvPr/>
        </p:nvPicPr>
        <p:blipFill rotWithShape="1">
          <a:blip r:embed="rId3">
            <a:alphaModFix amt="70000"/>
            <a:extLst>
              <a:ext uri="{28A0092B-C50C-407E-A947-70E740481C1C}">
                <a14:useLocalDpi xmlns:a14="http://schemas.microsoft.com/office/drawing/2010/main" val="0"/>
              </a:ext>
            </a:extLst>
          </a:blip>
          <a:srcRect l="-63" t="4195" r="354" b="-356"/>
          <a:stretch/>
        </p:blipFill>
        <p:spPr>
          <a:xfrm>
            <a:off x="-13649" y="0"/>
            <a:ext cx="12213175" cy="6912590"/>
          </a:xfrm>
          <a:prstGeom prst="rect">
            <a:avLst/>
          </a:prstGeom>
        </p:spPr>
      </p:pic>
      <p:sp>
        <p:nvSpPr>
          <p:cNvPr id="11" name="object 5">
            <a:extLst>
              <a:ext uri="{FF2B5EF4-FFF2-40B4-BE49-F238E27FC236}">
                <a16:creationId xmlns:a16="http://schemas.microsoft.com/office/drawing/2014/main" id="{7B85BE40-D5A8-151F-B42F-D7E345CDE9D8}"/>
              </a:ext>
            </a:extLst>
          </p:cNvPr>
          <p:cNvSpPr/>
          <p:nvPr/>
        </p:nvSpPr>
        <p:spPr>
          <a:xfrm>
            <a:off x="-15053" y="4928391"/>
            <a:ext cx="12222106" cy="1622406"/>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w="38100">
            <a:solidFill>
              <a:srgbClr val="0082C8"/>
            </a:solidFill>
          </a:ln>
        </p:spPr>
        <p:txBody>
          <a:bodyPr wrap="square" lIns="0" tIns="0" rIns="0" bIns="0" rtlCol="0"/>
          <a:lstStyle/>
          <a:p>
            <a:pPr marL="0" marR="0" lvl="0" indent="0" algn="ctr" defTabSz="914400" rtl="0" eaLnBrk="1" fontAlgn="auto" latinLnBrk="0" hangingPunct="1">
              <a:lnSpc>
                <a:spcPct val="100000"/>
              </a:lnSpc>
              <a:spcBef>
                <a:spcPts val="530"/>
              </a:spcBef>
              <a:spcAft>
                <a:spcPts val="0"/>
              </a:spcAft>
              <a:buClrTx/>
              <a:buSzTx/>
              <a:buFontTx/>
              <a:buNone/>
              <a:tabLst/>
              <a:defRPr/>
            </a:pPr>
            <a:endParaRPr kumimoji="0" lang="en-US" sz="4800" b="1" i="0" u="none" strike="noStrike" kern="0" cap="none" spc="0" normalizeH="0" baseline="0" noProof="0" dirty="0">
              <a:ln>
                <a:noFill/>
              </a:ln>
              <a:solidFill>
                <a:srgbClr val="0D6CB8"/>
              </a:solidFill>
              <a:effectLst/>
              <a:uLnTx/>
              <a:uFillTx/>
              <a:latin typeface="Calibri"/>
              <a:ea typeface="+mn-ea"/>
              <a:cs typeface="Calibri"/>
            </a:endParaRPr>
          </a:p>
        </p:txBody>
      </p:sp>
      <p:sp>
        <p:nvSpPr>
          <p:cNvPr id="12" name="object 6">
            <a:extLst>
              <a:ext uri="{FF2B5EF4-FFF2-40B4-BE49-F238E27FC236}">
                <a16:creationId xmlns:a16="http://schemas.microsoft.com/office/drawing/2014/main" id="{EBA40602-6085-795E-4818-8AD040D7B33D}"/>
              </a:ext>
            </a:extLst>
          </p:cNvPr>
          <p:cNvSpPr txBox="1"/>
          <p:nvPr/>
        </p:nvSpPr>
        <p:spPr>
          <a:xfrm>
            <a:off x="7526" y="5031448"/>
            <a:ext cx="12192000" cy="1301638"/>
          </a:xfrm>
          <a:prstGeom prst="rect">
            <a:avLst/>
          </a:prstGeom>
        </p:spPr>
        <p:txBody>
          <a:bodyPr vert="horz" wrap="square" lIns="0" tIns="67310" rIns="0" bIns="0" rtlCol="0">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0" cap="none" spc="0" normalizeH="0" baseline="0" noProof="0" dirty="0">
                <a:ln>
                  <a:noFill/>
                </a:ln>
                <a:solidFill>
                  <a:srgbClr val="0D6CB8"/>
                </a:solidFill>
                <a:effectLst/>
                <a:uLnTx/>
                <a:uFillTx/>
                <a:latin typeface="Calibri"/>
                <a:ea typeface="+mn-ea"/>
                <a:cs typeface="Calibri"/>
              </a:rPr>
              <a:t>GETTING STARTED</a:t>
            </a:r>
          </a:p>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2800" i="0" u="none" strike="noStrike" kern="0" cap="none" spc="0" normalizeH="0" baseline="0" noProof="0">
                <a:ln>
                  <a:noFill/>
                </a:ln>
                <a:solidFill>
                  <a:srgbClr val="0D6CB8"/>
                </a:solidFill>
                <a:effectLst/>
                <a:uLnTx/>
                <a:uFillTx/>
                <a:latin typeface="Calibri"/>
                <a:ea typeface="+mn-ea"/>
                <a:cs typeface="Calibri"/>
              </a:rPr>
              <a:t>High Level Architecture</a:t>
            </a:r>
            <a:endParaRPr kumimoji="0" lang="en-US" sz="2800" i="0" u="none" strike="noStrike" kern="0" cap="none" spc="0" normalizeH="0" baseline="0" noProof="0" dirty="0">
              <a:ln>
                <a:noFill/>
              </a:ln>
              <a:solidFill>
                <a:srgbClr val="0D6CB8"/>
              </a:solidFill>
              <a:effectLst/>
              <a:uLnTx/>
              <a:uFillTx/>
              <a:latin typeface="Calibri"/>
              <a:ea typeface="+mn-ea"/>
              <a:cs typeface="Calibri"/>
            </a:endParaRPr>
          </a:p>
        </p:txBody>
      </p:sp>
      <p:pic>
        <p:nvPicPr>
          <p:cNvPr id="16" name="Picture 15" descr="A picture containing logo&#10;&#10;Description automatically generated">
            <a:extLst>
              <a:ext uri="{FF2B5EF4-FFF2-40B4-BE49-F238E27FC236}">
                <a16:creationId xmlns:a16="http://schemas.microsoft.com/office/drawing/2014/main" id="{29B088F4-DE52-BCA3-67EA-EA6D34D7B0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34" y="183909"/>
            <a:ext cx="3436239" cy="1062279"/>
          </a:xfrm>
          <a:prstGeom prst="rect">
            <a:avLst/>
          </a:prstGeom>
        </p:spPr>
      </p:pic>
    </p:spTree>
    <p:extLst>
      <p:ext uri="{BB962C8B-B14F-4D97-AF65-F5344CB8AC3E}">
        <p14:creationId xmlns:p14="http://schemas.microsoft.com/office/powerpoint/2010/main" val="15971469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6A0B000-256C-0E9B-4F69-0EF0B8C186E0}"/>
              </a:ext>
            </a:extLst>
          </p:cNvPr>
          <p:cNvSpPr>
            <a:spLocks noGrp="1"/>
          </p:cNvSpPr>
          <p:nvPr>
            <p:ph type="title"/>
          </p:nvPr>
        </p:nvSpPr>
        <p:spPr>
          <a:xfrm>
            <a:off x="1954438" y="167275"/>
            <a:ext cx="9630770" cy="751350"/>
          </a:xfrm>
        </p:spPr>
        <p:txBody>
          <a:bodyPr>
            <a:normAutofit/>
          </a:bodyPr>
          <a:lstStyle/>
          <a:p>
            <a:pPr algn="ctr"/>
            <a:r>
              <a:rPr lang="en-US" sz="4400"/>
              <a:t>NEXT STEPS</a:t>
            </a:r>
            <a:endParaRPr lang="en-US">
              <a:ea typeface="Calibri" panose="020F0502020204030204"/>
              <a:cs typeface="Calibri" panose="020F0502020204030204"/>
            </a:endParaRPr>
          </a:p>
        </p:txBody>
      </p:sp>
      <p:sp>
        <p:nvSpPr>
          <p:cNvPr id="7" name="Content Placeholder 6">
            <a:extLst>
              <a:ext uri="{FF2B5EF4-FFF2-40B4-BE49-F238E27FC236}">
                <a16:creationId xmlns:a16="http://schemas.microsoft.com/office/drawing/2014/main" id="{EC1DA2CF-27B2-56E7-2751-3F04CB47A79E}"/>
              </a:ext>
            </a:extLst>
          </p:cNvPr>
          <p:cNvSpPr>
            <a:spLocks noGrp="1"/>
          </p:cNvSpPr>
          <p:nvPr>
            <p:ph idx="1"/>
          </p:nvPr>
        </p:nvSpPr>
        <p:spPr>
          <a:xfrm>
            <a:off x="2066915" y="915036"/>
            <a:ext cx="9897964" cy="5903379"/>
          </a:xfrm>
        </p:spPr>
        <p:txBody>
          <a:bodyPr lIns="91440" tIns="45720" rIns="91440" bIns="45720" anchor="t"/>
          <a:lstStyle/>
          <a:p>
            <a:pPr marL="114300" indent="0">
              <a:buNone/>
            </a:pPr>
            <a:r>
              <a:rPr lang="en-US" sz="3200" b="1" dirty="0">
                <a:ea typeface="Calibri"/>
                <a:cs typeface="Calibri"/>
              </a:rPr>
              <a:t>Plan to take </a:t>
            </a:r>
            <a:r>
              <a:rPr lang="en-US" sz="3200" b="1">
                <a:ea typeface="Calibri"/>
                <a:cs typeface="Calibri"/>
              </a:rPr>
              <a:t>additional trainings on: </a:t>
            </a:r>
          </a:p>
          <a:p>
            <a:pPr marL="800100" lvl="1" indent="-285750"/>
            <a:r>
              <a:rPr lang="en-US" sz="2800">
                <a:ea typeface="Calibri"/>
                <a:cs typeface="Calibri"/>
              </a:rPr>
              <a:t>TEDS</a:t>
            </a:r>
          </a:p>
          <a:p>
            <a:pPr marL="800100" lvl="1" indent="-285750"/>
            <a:r>
              <a:rPr lang="en-US" sz="2800">
                <a:ea typeface="Calibri"/>
                <a:cs typeface="Calibri"/>
              </a:rPr>
              <a:t>DMC</a:t>
            </a:r>
            <a:endParaRPr lang="en-US" sz="2800" dirty="0">
              <a:ea typeface="Calibri"/>
              <a:cs typeface="Calibri"/>
            </a:endParaRPr>
          </a:p>
          <a:p>
            <a:pPr marL="1200150" lvl="1" indent="-285750"/>
            <a:r>
              <a:rPr lang="en-US">
                <a:ea typeface="Calibri"/>
                <a:cs typeface="Calibri"/>
              </a:rPr>
              <a:t>TEAL Roles</a:t>
            </a:r>
          </a:p>
          <a:p>
            <a:pPr marL="1195070" lvl="1" indent="-280670"/>
            <a:r>
              <a:rPr lang="en-US">
                <a:ea typeface="+mn-lt"/>
                <a:cs typeface="+mn-lt"/>
              </a:rPr>
              <a:t>Administrative Features</a:t>
            </a:r>
            <a:endParaRPr lang="en-US">
              <a:ea typeface="Calibri" panose="020F0502020204030204"/>
              <a:cs typeface="Calibri"/>
            </a:endParaRPr>
          </a:p>
          <a:p>
            <a:pPr marL="1195070" lvl="1" indent="-280670"/>
            <a:r>
              <a:rPr lang="en-US">
                <a:cs typeface="Calibri"/>
              </a:rPr>
              <a:t>Level 1.5 Filters</a:t>
            </a:r>
            <a:endParaRPr lang="en-US">
              <a:ea typeface="Calibri" panose="020F0502020204030204"/>
              <a:cs typeface="Calibri"/>
            </a:endParaRPr>
          </a:p>
          <a:p>
            <a:pPr marL="1195070" lvl="1" indent="-280670"/>
            <a:r>
              <a:rPr lang="en-US">
                <a:ea typeface="Calibri" panose="020F0502020204030204"/>
                <a:cs typeface="Calibri"/>
              </a:rPr>
              <a:t>Descriptor Mapping</a:t>
            </a:r>
          </a:p>
          <a:p>
            <a:pPr marL="1195070" lvl="1" indent="-280670"/>
            <a:r>
              <a:rPr lang="en-US">
                <a:ea typeface="Calibri" panose="020F0502020204030204"/>
                <a:cs typeface="Calibri"/>
              </a:rPr>
              <a:t>Level 2 Validations</a:t>
            </a:r>
          </a:p>
          <a:p>
            <a:pPr marL="800100" lvl="1" indent="-285750"/>
            <a:endParaRPr lang="en-US" sz="1200">
              <a:ea typeface="Calibri"/>
              <a:cs typeface="Calibri"/>
            </a:endParaRPr>
          </a:p>
          <a:p>
            <a:pPr indent="0">
              <a:buNone/>
            </a:pPr>
            <a:r>
              <a:rPr lang="en-US" b="1" dirty="0">
                <a:ea typeface="Calibri"/>
                <a:cs typeface="Calibri"/>
              </a:rPr>
              <a:t>REMEMBER: THIS PROJECT IS A TSDS </a:t>
            </a:r>
            <a:r>
              <a:rPr lang="en-US" b="1" dirty="0">
                <a:solidFill>
                  <a:schemeClr val="accent2"/>
                </a:solidFill>
                <a:ea typeface="Calibri"/>
                <a:cs typeface="Calibri"/>
              </a:rPr>
              <a:t>UPGRADE</a:t>
            </a:r>
            <a:r>
              <a:rPr lang="en-US" b="1" dirty="0">
                <a:ea typeface="Calibri"/>
                <a:cs typeface="Calibri"/>
              </a:rPr>
              <a:t>!</a:t>
            </a:r>
            <a:endParaRPr lang="en-US" b="1">
              <a:ea typeface="Calibri"/>
              <a:cs typeface="Calibri"/>
            </a:endParaRPr>
          </a:p>
          <a:p>
            <a:pPr indent="0">
              <a:buNone/>
            </a:pPr>
            <a:r>
              <a:rPr lang="en-US" b="1" dirty="0">
                <a:ea typeface="Calibri"/>
                <a:cs typeface="Calibri"/>
              </a:rPr>
              <a:t>Much of what you know will stay the same with some upgrades to make TSDS even better.</a:t>
            </a:r>
            <a:endParaRPr lang="en-US" b="1">
              <a:ea typeface="Calibri"/>
              <a:cs typeface="Calibri"/>
            </a:endParaRPr>
          </a:p>
        </p:txBody>
      </p:sp>
      <p:sp>
        <p:nvSpPr>
          <p:cNvPr id="2" name="Slide Number Placeholder 1">
            <a:extLst>
              <a:ext uri="{FF2B5EF4-FFF2-40B4-BE49-F238E27FC236}">
                <a16:creationId xmlns:a16="http://schemas.microsoft.com/office/drawing/2014/main" id="{ED570A73-7318-C9F6-F40B-4AF05AF7288B}"/>
              </a:ext>
            </a:extLst>
          </p:cNvPr>
          <p:cNvSpPr>
            <a:spLocks noGrp="1"/>
          </p:cNvSpPr>
          <p:nvPr>
            <p:ph type="sldNum" sz="quarter" idx="12"/>
          </p:nvPr>
        </p:nvSpPr>
        <p:spPr/>
        <p:txBody>
          <a:bodyPr/>
          <a:lstStyle/>
          <a:p>
            <a:fld id="{69C126A4-BD19-47E2-8A0E-0DE1B9D8C925}" type="slidenum">
              <a:rPr lang="en-US" dirty="0" smtClean="0"/>
              <a:pPr/>
              <a:t>30</a:t>
            </a:fld>
            <a:endParaRPr lang="en-US"/>
          </a:p>
        </p:txBody>
      </p:sp>
    </p:spTree>
    <p:extLst>
      <p:ext uri="{BB962C8B-B14F-4D97-AF65-F5344CB8AC3E}">
        <p14:creationId xmlns:p14="http://schemas.microsoft.com/office/powerpoint/2010/main" val="7342493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692306" y="2941993"/>
            <a:ext cx="8804910" cy="1321435"/>
          </a:xfrm>
          <a:prstGeom prst="rect">
            <a:avLst/>
          </a:prstGeom>
        </p:spPr>
        <p:txBody>
          <a:bodyPr vert="horz" wrap="square" lIns="0" tIns="0" rIns="0" bIns="0" rtlCol="0">
            <a:spAutoFit/>
          </a:bodyPr>
          <a:lstStyle/>
          <a:p>
            <a:pPr marL="0" marR="0" lvl="0" indent="0" algn="ctr" defTabSz="914400" eaLnBrk="1" fontAlgn="auto" latinLnBrk="0" hangingPunct="1">
              <a:lnSpc>
                <a:spcPts val="4455"/>
              </a:lnSpc>
              <a:spcBef>
                <a:spcPts val="0"/>
              </a:spcBef>
              <a:spcAft>
                <a:spcPts val="0"/>
              </a:spcAft>
              <a:buClrTx/>
              <a:buSzTx/>
              <a:buFontTx/>
              <a:buNone/>
              <a:tabLst/>
              <a:defRPr/>
            </a:pPr>
            <a:r>
              <a:rPr kumimoji="0" sz="5000" b="1" i="0" u="none" strike="noStrike" kern="0" cap="none" spc="0" normalizeH="0" baseline="0" noProof="0">
                <a:ln>
                  <a:noFill/>
                </a:ln>
                <a:solidFill>
                  <a:srgbClr val="3B6DBD"/>
                </a:solidFill>
                <a:effectLst/>
                <a:uLnTx/>
                <a:uFillTx/>
                <a:latin typeface="Calibri"/>
                <a:cs typeface="Calibri"/>
              </a:rPr>
              <a:t>TITLE</a:t>
            </a:r>
            <a:r>
              <a:rPr kumimoji="0" sz="5000" b="1" i="0" u="none" strike="noStrike" kern="0" cap="none" spc="-30" normalizeH="0" baseline="0" noProof="0">
                <a:ln>
                  <a:noFill/>
                </a:ln>
                <a:solidFill>
                  <a:srgbClr val="3B6DBD"/>
                </a:solidFill>
                <a:effectLst/>
                <a:uLnTx/>
                <a:uFillTx/>
                <a:latin typeface="Calibri"/>
                <a:cs typeface="Calibri"/>
              </a:rPr>
              <a:t> </a:t>
            </a:r>
            <a:r>
              <a:rPr kumimoji="0" sz="5000" b="1" i="0" u="none" strike="noStrike" kern="0" cap="none" spc="0" normalizeH="0" baseline="0" noProof="0">
                <a:ln>
                  <a:noFill/>
                </a:ln>
                <a:solidFill>
                  <a:srgbClr val="3B6DBD"/>
                </a:solidFill>
                <a:effectLst/>
                <a:uLnTx/>
                <a:uFillTx/>
                <a:latin typeface="Calibri"/>
                <a:cs typeface="Calibri"/>
              </a:rPr>
              <a:t>SLIDE:</a:t>
            </a:r>
            <a:r>
              <a:rPr kumimoji="0" sz="5000" b="1" i="0" u="none" strike="noStrike" kern="0" cap="none" spc="-35" normalizeH="0" baseline="0" noProof="0">
                <a:ln>
                  <a:noFill/>
                </a:ln>
                <a:solidFill>
                  <a:srgbClr val="3B6DBD"/>
                </a:solidFill>
                <a:effectLst/>
                <a:uLnTx/>
                <a:uFillTx/>
                <a:latin typeface="Calibri"/>
                <a:cs typeface="Calibri"/>
              </a:rPr>
              <a:t> </a:t>
            </a:r>
            <a:r>
              <a:rPr kumimoji="0" sz="5000" b="1" i="0" u="none" strike="noStrike" kern="0" cap="none" spc="0" normalizeH="0" baseline="0" noProof="0">
                <a:ln>
                  <a:noFill/>
                </a:ln>
                <a:solidFill>
                  <a:srgbClr val="3B6DBD"/>
                </a:solidFill>
                <a:effectLst/>
                <a:uLnTx/>
                <a:uFillTx/>
                <a:latin typeface="Calibri"/>
                <a:cs typeface="Calibri"/>
              </a:rPr>
              <a:t>TSDS</a:t>
            </a:r>
            <a:r>
              <a:rPr kumimoji="0" sz="5000" b="1" i="0" u="none" strike="noStrike" kern="0" cap="none" spc="-40" normalizeH="0" baseline="0" noProof="0">
                <a:ln>
                  <a:noFill/>
                </a:ln>
                <a:solidFill>
                  <a:srgbClr val="3B6DBD"/>
                </a:solidFill>
                <a:effectLst/>
                <a:uLnTx/>
                <a:uFillTx/>
                <a:latin typeface="Calibri"/>
                <a:cs typeface="Calibri"/>
              </a:rPr>
              <a:t> </a:t>
            </a:r>
            <a:r>
              <a:rPr kumimoji="0" sz="5000" b="1" i="0" u="none" strike="noStrike" kern="0" cap="none" spc="0" normalizeH="0" baseline="0" noProof="0">
                <a:ln>
                  <a:noFill/>
                </a:ln>
                <a:solidFill>
                  <a:srgbClr val="3B6DBD"/>
                </a:solidFill>
                <a:effectLst/>
                <a:uLnTx/>
                <a:uFillTx/>
                <a:latin typeface="Calibri"/>
                <a:cs typeface="Calibri"/>
              </a:rPr>
              <a:t>ODS</a:t>
            </a:r>
            <a:r>
              <a:rPr kumimoji="0" sz="5000" b="1" i="0" u="none" strike="noStrike" kern="0" cap="none" spc="-25" normalizeH="0" baseline="0" noProof="0">
                <a:ln>
                  <a:noFill/>
                </a:ln>
                <a:solidFill>
                  <a:srgbClr val="3B6DBD"/>
                </a:solidFill>
                <a:effectLst/>
                <a:uLnTx/>
                <a:uFillTx/>
                <a:latin typeface="Calibri"/>
                <a:cs typeface="Calibri"/>
              </a:rPr>
              <a:t> </a:t>
            </a:r>
            <a:r>
              <a:rPr kumimoji="0" sz="5000" b="1" i="0" u="none" strike="noStrike" kern="0" cap="none" spc="0" normalizeH="0" baseline="0" noProof="0">
                <a:ln>
                  <a:noFill/>
                </a:ln>
                <a:solidFill>
                  <a:srgbClr val="3B6DBD"/>
                </a:solidFill>
                <a:effectLst/>
                <a:uLnTx/>
                <a:uFillTx/>
                <a:latin typeface="Calibri"/>
                <a:cs typeface="Calibri"/>
              </a:rPr>
              <a:t>3.x</a:t>
            </a:r>
            <a:r>
              <a:rPr kumimoji="0" sz="5000" b="1" i="0" u="none" strike="noStrike" kern="0" cap="none" spc="-20" normalizeH="0" baseline="0" noProof="0">
                <a:ln>
                  <a:noFill/>
                </a:ln>
                <a:solidFill>
                  <a:srgbClr val="3B6DBD"/>
                </a:solidFill>
                <a:effectLst/>
                <a:uLnTx/>
                <a:uFillTx/>
                <a:latin typeface="Calibri"/>
                <a:cs typeface="Calibri"/>
              </a:rPr>
              <a:t> </a:t>
            </a:r>
            <a:r>
              <a:rPr kumimoji="0" sz="5000" b="1" i="0" u="none" strike="noStrike" kern="0" cap="none" spc="-10" normalizeH="0" baseline="0" noProof="0">
                <a:ln>
                  <a:noFill/>
                </a:ln>
                <a:solidFill>
                  <a:srgbClr val="3B6DBD"/>
                </a:solidFill>
                <a:effectLst/>
                <a:uLnTx/>
                <a:uFillTx/>
                <a:latin typeface="Calibri"/>
                <a:cs typeface="Calibri"/>
              </a:rPr>
              <a:t>Project</a:t>
            </a:r>
            <a:endParaRPr kumimoji="0" sz="5000" b="0" i="0" u="none" strike="noStrike" kern="0" cap="none" spc="0" normalizeH="0" baseline="0" noProof="0">
              <a:ln>
                <a:noFill/>
              </a:ln>
              <a:solidFill>
                <a:sysClr val="windowText" lastClr="000000"/>
              </a:solidFill>
              <a:effectLst/>
              <a:uLnTx/>
              <a:uFillTx/>
              <a:latin typeface="Calibri"/>
              <a:cs typeface="Calibri"/>
            </a:endParaRPr>
          </a:p>
          <a:p>
            <a:pPr marL="1270" marR="0" lvl="0" indent="0" algn="ctr" defTabSz="914400" eaLnBrk="1" fontAlgn="auto" latinLnBrk="0" hangingPunct="1">
              <a:lnSpc>
                <a:spcPts val="5700"/>
              </a:lnSpc>
              <a:spcBef>
                <a:spcPts val="0"/>
              </a:spcBef>
              <a:spcAft>
                <a:spcPts val="0"/>
              </a:spcAft>
              <a:buClrTx/>
              <a:buSzTx/>
              <a:buFontTx/>
              <a:buNone/>
              <a:tabLst/>
              <a:defRPr/>
            </a:pPr>
            <a:r>
              <a:rPr kumimoji="0" sz="5000" b="1" i="0" u="none" strike="noStrike" kern="0" cap="none" spc="-10" normalizeH="0" baseline="0" noProof="0">
                <a:ln>
                  <a:noFill/>
                </a:ln>
                <a:solidFill>
                  <a:srgbClr val="3B6DBD"/>
                </a:solidFill>
                <a:effectLst/>
                <a:uLnTx/>
                <a:uFillTx/>
                <a:latin typeface="Calibri"/>
                <a:cs typeface="Calibri"/>
              </a:rPr>
              <a:t>Updates</a:t>
            </a:r>
            <a:endParaRPr kumimoji="0" sz="50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rotWithShape="1">
          <a:blip r:embed="rId3">
            <a:extLst>
              <a:ext uri="{28A0092B-C50C-407E-A947-70E740481C1C}">
                <a14:useLocalDpi xmlns:a14="http://schemas.microsoft.com/office/drawing/2010/main" val="0"/>
              </a:ext>
            </a:extLst>
          </a:blip>
          <a:srcRect l="31442" t="7187" r="12927" b="54185"/>
          <a:stretch/>
        </p:blipFill>
        <p:spPr>
          <a:xfrm>
            <a:off x="11723" y="1214203"/>
            <a:ext cx="12192000" cy="5643797"/>
          </a:xfrm>
          <a:prstGeom prst="rect">
            <a:avLst/>
          </a:prstGeom>
        </p:spPr>
      </p:pic>
      <p:sp>
        <p:nvSpPr>
          <p:cNvPr id="9" name="object 5">
            <a:extLst>
              <a:ext uri="{FF2B5EF4-FFF2-40B4-BE49-F238E27FC236}">
                <a16:creationId xmlns:a16="http://schemas.microsoft.com/office/drawing/2014/main" id="{C8AF6C62-F9EB-56C2-115D-228C87CC4891}"/>
              </a:ext>
            </a:extLst>
          </p:cNvPr>
          <p:cNvSpPr/>
          <p:nvPr/>
        </p:nvSpPr>
        <p:spPr>
          <a:xfrm>
            <a:off x="6943" y="5371321"/>
            <a:ext cx="5346962" cy="1239793"/>
          </a:xfrm>
          <a:prstGeom prst="rect">
            <a:avLst/>
          </a:prstGeom>
          <a:solidFill>
            <a:srgbClr val="FFFFFF">
              <a:alpha val="90000"/>
            </a:srgbClr>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 name="object 6">
            <a:extLst>
              <a:ext uri="{FF2B5EF4-FFF2-40B4-BE49-F238E27FC236}">
                <a16:creationId xmlns:a16="http://schemas.microsoft.com/office/drawing/2014/main" id="{55F8864E-B9C1-EF99-A58C-09059F161B91}"/>
              </a:ext>
            </a:extLst>
          </p:cNvPr>
          <p:cNvSpPr txBox="1"/>
          <p:nvPr/>
        </p:nvSpPr>
        <p:spPr>
          <a:xfrm>
            <a:off x="-286134" y="5524611"/>
            <a:ext cx="5346962" cy="806631"/>
          </a:xfrm>
          <a:prstGeom prst="rect">
            <a:avLst/>
          </a:prstGeom>
        </p:spPr>
        <p:txBody>
          <a:bodyPr vert="horz" wrap="square" lIns="0" tIns="67310" rIns="0" bIns="0" rtlCol="0" anchor="t">
            <a:spAutoFit/>
          </a:bodyPr>
          <a:lstStyle/>
          <a:p>
            <a:pPr marL="0" marR="0" lvl="0" indent="0" algn="ctr" defTabSz="914400" eaLnBrk="1" fontAlgn="auto" latinLnBrk="0" hangingPunct="1">
              <a:lnSpc>
                <a:spcPct val="100000"/>
              </a:lnSpc>
              <a:spcBef>
                <a:spcPts val="530"/>
              </a:spcBef>
              <a:spcAft>
                <a:spcPts val="0"/>
              </a:spcAft>
              <a:buClrTx/>
              <a:buSzTx/>
              <a:buFontTx/>
              <a:buNone/>
              <a:tabLst/>
              <a:defRPr/>
            </a:pPr>
            <a:r>
              <a:rPr kumimoji="0" lang="en-US" sz="4800" b="0" i="0" u="none" strike="noStrike" kern="0" cap="none" spc="0" normalizeH="0" baseline="0" noProof="0">
                <a:ln>
                  <a:noFill/>
                </a:ln>
                <a:solidFill>
                  <a:srgbClr val="0D6CB8"/>
                </a:solidFill>
                <a:effectLst/>
                <a:uLnTx/>
                <a:uFillTx/>
                <a:latin typeface="Calibri"/>
                <a:cs typeface="Calibri"/>
              </a:rPr>
              <a:t>QUESTIONS</a:t>
            </a:r>
            <a:endParaRPr kumimoji="0" lang="en-US" sz="4800" b="0" i="0" u="none" strike="noStrike" kern="0" cap="none" spc="0" normalizeH="0" baseline="0" noProof="0">
              <a:ln>
                <a:noFill/>
              </a:ln>
              <a:solidFill>
                <a:sysClr val="windowText" lastClr="000000"/>
              </a:solidFill>
              <a:effectLst/>
              <a:uLnTx/>
              <a:uFillTx/>
              <a:latin typeface="Calibri"/>
              <a:cs typeface="Calibri"/>
            </a:endParaRPr>
          </a:p>
        </p:txBody>
      </p:sp>
    </p:spTree>
    <p:extLst>
      <p:ext uri="{BB962C8B-B14F-4D97-AF65-F5344CB8AC3E}">
        <p14:creationId xmlns:p14="http://schemas.microsoft.com/office/powerpoint/2010/main" val="28549500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a:t>HIGH-LEVEL ARCHITECTURE</a:t>
            </a:r>
            <a:endParaRPr lang="en-US"/>
          </a:p>
        </p:txBody>
      </p:sp>
      <p:pic>
        <p:nvPicPr>
          <p:cNvPr id="3" name="Picture 2">
            <a:extLst>
              <a:ext uri="{FF2B5EF4-FFF2-40B4-BE49-F238E27FC236}">
                <a16:creationId xmlns:a16="http://schemas.microsoft.com/office/drawing/2014/main" id="{F5AE3263-90C8-9435-D6F0-8A49F6EBDC7E}"/>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2" name="Slide Number Placeholder 1">
            <a:extLst>
              <a:ext uri="{FF2B5EF4-FFF2-40B4-BE49-F238E27FC236}">
                <a16:creationId xmlns:a16="http://schemas.microsoft.com/office/drawing/2014/main" id="{34720D61-11E5-D6C8-8656-FEC06B0C4CF9}"/>
              </a:ext>
            </a:extLst>
          </p:cNvPr>
          <p:cNvSpPr>
            <a:spLocks noGrp="1"/>
          </p:cNvSpPr>
          <p:nvPr>
            <p:ph type="sldNum" sz="quarter" idx="4"/>
          </p:nvPr>
        </p:nvSpPr>
        <p:spPr/>
        <p:txBody>
          <a:bodyPr/>
          <a:lstStyle/>
          <a:p>
            <a:fld id="{69C126A4-BD19-47E2-8A0E-0DE1B9D8C925}" type="slidenum">
              <a:rPr lang="en-US" smtClean="0"/>
              <a:pPr/>
              <a:t>4</a:t>
            </a:fld>
            <a:endParaRPr lang="en-US"/>
          </a:p>
        </p:txBody>
      </p:sp>
      <p:sp>
        <p:nvSpPr>
          <p:cNvPr id="13" name="Rectangle 12">
            <a:extLst>
              <a:ext uri="{FF2B5EF4-FFF2-40B4-BE49-F238E27FC236}">
                <a16:creationId xmlns:a16="http://schemas.microsoft.com/office/drawing/2014/main" id="{1A2EC65B-D616-977C-ACC2-86F8DD2A46C7}"/>
              </a:ext>
              <a:ext uri="{C183D7F6-B498-43B3-948B-1728B52AA6E4}">
                <adec:decorative xmlns:adec="http://schemas.microsoft.com/office/drawing/2017/decorative" val="1"/>
              </a:ext>
            </a:extLst>
          </p:cNvPr>
          <p:cNvSpPr/>
          <p:nvPr/>
        </p:nvSpPr>
        <p:spPr>
          <a:xfrm>
            <a:off x="7338979" y="2038237"/>
            <a:ext cx="1638170" cy="451127"/>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9" name="Rectangle 8">
            <a:extLst>
              <a:ext uri="{FF2B5EF4-FFF2-40B4-BE49-F238E27FC236}">
                <a16:creationId xmlns:a16="http://schemas.microsoft.com/office/drawing/2014/main" id="{996AA65D-106D-9206-F6E9-6B929D97D0E8}"/>
              </a:ext>
              <a:ext uri="{C183D7F6-B498-43B3-948B-1728B52AA6E4}">
                <adec:decorative xmlns:adec="http://schemas.microsoft.com/office/drawing/2017/decorative" val="1"/>
              </a:ext>
            </a:extLst>
          </p:cNvPr>
          <p:cNvSpPr/>
          <p:nvPr/>
        </p:nvSpPr>
        <p:spPr>
          <a:xfrm>
            <a:off x="8977149" y="2049949"/>
            <a:ext cx="3061652" cy="409437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18" name="Rectangle 17">
            <a:extLst>
              <a:ext uri="{FF2B5EF4-FFF2-40B4-BE49-F238E27FC236}">
                <a16:creationId xmlns:a16="http://schemas.microsoft.com/office/drawing/2014/main" id="{616CF22E-719B-348C-2D6E-F4FC8EB7BBA0}"/>
              </a:ext>
              <a:ext uri="{C183D7F6-B498-43B3-948B-1728B52AA6E4}">
                <adec:decorative xmlns:adec="http://schemas.microsoft.com/office/drawing/2017/decorative" val="1"/>
              </a:ext>
            </a:extLst>
          </p:cNvPr>
          <p:cNvSpPr/>
          <p:nvPr/>
        </p:nvSpPr>
        <p:spPr>
          <a:xfrm>
            <a:off x="10312895" y="1799904"/>
            <a:ext cx="1374445" cy="250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10" name="Rectangle 9">
            <a:extLst>
              <a:ext uri="{FF2B5EF4-FFF2-40B4-BE49-F238E27FC236}">
                <a16:creationId xmlns:a16="http://schemas.microsoft.com/office/drawing/2014/main" id="{21E8FB47-4D82-F76E-41D1-2A90F792A419}"/>
              </a:ext>
            </a:extLst>
          </p:cNvPr>
          <p:cNvSpPr/>
          <p:nvPr/>
        </p:nvSpPr>
        <p:spPr>
          <a:xfrm>
            <a:off x="1115121" y="4471640"/>
            <a:ext cx="1204331" cy="156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4277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a:t>HIGH-LEVEL ARCHITECTURE</a:t>
            </a:r>
            <a:endParaRPr lang="en-US"/>
          </a:p>
        </p:txBody>
      </p:sp>
      <p:pic>
        <p:nvPicPr>
          <p:cNvPr id="3" name="Picture 2">
            <a:extLst>
              <a:ext uri="{FF2B5EF4-FFF2-40B4-BE49-F238E27FC236}">
                <a16:creationId xmlns:a16="http://schemas.microsoft.com/office/drawing/2014/main" id="{F5AE3263-90C8-9435-D6F0-8A49F6EBDC7E}"/>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2" name="Rectangle 1">
            <a:extLst>
              <a:ext uri="{FF2B5EF4-FFF2-40B4-BE49-F238E27FC236}">
                <a16:creationId xmlns:a16="http://schemas.microsoft.com/office/drawing/2014/main" id="{60112394-157E-E274-87F8-8319C6DA1EAA}"/>
              </a:ext>
              <a:ext uri="{C183D7F6-B498-43B3-948B-1728B52AA6E4}">
                <adec:decorative xmlns:adec="http://schemas.microsoft.com/office/drawing/2017/decorative" val="1"/>
              </a:ext>
            </a:extLst>
          </p:cNvPr>
          <p:cNvSpPr/>
          <p:nvPr/>
        </p:nvSpPr>
        <p:spPr>
          <a:xfrm>
            <a:off x="5788243" y="915291"/>
            <a:ext cx="6296809" cy="54876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grpSp>
        <p:nvGrpSpPr>
          <p:cNvPr id="6" name="Group 5">
            <a:extLst>
              <a:ext uri="{FF2B5EF4-FFF2-40B4-BE49-F238E27FC236}">
                <a16:creationId xmlns:a16="http://schemas.microsoft.com/office/drawing/2014/main" id="{A7810E54-04F2-6830-8129-030C462188F1}"/>
              </a:ext>
              <a:ext uri="{C183D7F6-B498-43B3-948B-1728B52AA6E4}">
                <adec:decorative xmlns:adec="http://schemas.microsoft.com/office/drawing/2017/decorative" val="1"/>
              </a:ext>
            </a:extLst>
          </p:cNvPr>
          <p:cNvGrpSpPr/>
          <p:nvPr/>
        </p:nvGrpSpPr>
        <p:grpSpPr>
          <a:xfrm>
            <a:off x="5610437" y="1587400"/>
            <a:ext cx="4865395" cy="3294044"/>
            <a:chOff x="4483321" y="3132390"/>
            <a:chExt cx="4865395" cy="3023717"/>
          </a:xfrm>
          <a:solidFill>
            <a:srgbClr val="007BBD"/>
          </a:solidFill>
        </p:grpSpPr>
        <p:sp>
          <p:nvSpPr>
            <p:cNvPr id="7" name="Callout: Left Arrow 6" descr="Landing Zone Call Out &#10;&#10;Each LEA will be provided a local Ed-Fi Operational Data Store (ODS)&#10;&#10;Source system vendors will publish data via API transactions at near real-time &#10;">
              <a:extLst>
                <a:ext uri="{FF2B5EF4-FFF2-40B4-BE49-F238E27FC236}">
                  <a16:creationId xmlns:a16="http://schemas.microsoft.com/office/drawing/2014/main" id="{FC96D9AC-8221-FE04-2A20-F18835565DC9}"/>
                </a:ext>
              </a:extLst>
            </p:cNvPr>
            <p:cNvSpPr/>
            <p:nvPr/>
          </p:nvSpPr>
          <p:spPr>
            <a:xfrm>
              <a:off x="4483321" y="3132390"/>
              <a:ext cx="4865395" cy="3023717"/>
            </a:xfrm>
            <a:prstGeom prst="leftArrowCallout">
              <a:avLst/>
            </a:prstGeom>
            <a:solidFill>
              <a:srgbClr val="6A5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5E8C2F1-96F5-5326-9C31-193896451DC7}"/>
                </a:ext>
              </a:extLst>
            </p:cNvPr>
            <p:cNvSpPr txBox="1"/>
            <p:nvPr/>
          </p:nvSpPr>
          <p:spPr>
            <a:xfrm>
              <a:off x="6292854" y="3279492"/>
              <a:ext cx="3045130" cy="2768684"/>
            </a:xfrm>
            <a:prstGeom prst="rect">
              <a:avLst/>
            </a:prstGeom>
            <a:solidFill>
              <a:srgbClr val="6A5487"/>
            </a:solid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Landing Zone</a:t>
              </a:r>
              <a:endParaRPr lang="en-US" sz="2400" b="1" i="0" u="none" strike="noStrike" kern="1200" cap="none" spc="0" normalizeH="0" baseline="0" noProof="0">
                <a:ln>
                  <a:noFill/>
                </a:ln>
                <a:solidFill>
                  <a:schemeClr val="bg1"/>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b="1" i="0" u="none" strike="noStrike" kern="1200" cap="none" spc="0" normalizeH="0" baseline="0" noProof="0">
                <a:ln>
                  <a:noFill/>
                </a:ln>
                <a:solidFill>
                  <a:schemeClr val="bg1"/>
                </a:solidFill>
                <a:effectLst/>
                <a:uLnTx/>
                <a:uFillTx/>
                <a:latin typeface="Calibri" panose="020F0502020204030204"/>
                <a:ea typeface="Calibri"/>
                <a:cs typeface="Calibri"/>
              </a:endParaRPr>
            </a:p>
            <a:p>
              <a:pPr marL="285750" indent="-285750">
                <a:buFont typeface="Wingdings" panose="05000000000000000000" pitchFamily="2" charset="2"/>
                <a:buChar char="§"/>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Each LEA will be provided a local </a:t>
              </a:r>
              <a:r>
                <a:rPr lang="en-US">
                  <a:solidFill>
                    <a:schemeClr val="bg1"/>
                  </a:solidFill>
                  <a:latin typeface="Calibri" panose="020F0502020204030204"/>
                </a:rPr>
                <a:t>Individual Operational</a:t>
              </a: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 Data Store (</a:t>
              </a:r>
              <a:r>
                <a:rPr lang="en-US">
                  <a:solidFill>
                    <a:schemeClr val="bg1"/>
                  </a:solidFill>
                  <a:latin typeface="Calibri" panose="020F0502020204030204"/>
                </a:rPr>
                <a:t>IODS</a:t>
              </a: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a:t>
              </a:r>
              <a:endParaRPr lang="en-US" sz="1800" b="1" i="0" u="none" strike="noStrike" kern="1200" cap="none" spc="0" normalizeH="0" baseline="0" noProof="0">
                <a:ln>
                  <a:noFill/>
                </a:ln>
                <a:solidFill>
                  <a:schemeClr val="bg1"/>
                </a:solidFill>
                <a:effectLst/>
                <a:uLnTx/>
                <a:uFillTx/>
                <a:latin typeface="Calibri" panose="020F0502020204030204"/>
                <a:ea typeface="Calibri"/>
                <a:cs typeface="Calibri"/>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1000" b="1" i="0" u="none" strike="noStrike" kern="1200" cap="none" spc="0" normalizeH="0" baseline="0" noProof="0">
                <a:ln>
                  <a:noFill/>
                </a:ln>
                <a:solidFill>
                  <a:schemeClr val="bg1"/>
                </a:solidFill>
                <a:effectLst/>
                <a:uLnTx/>
                <a:uFillTx/>
                <a:latin typeface="Calibri" panose="020F0502020204030204"/>
                <a:ea typeface="Calibri"/>
                <a:cs typeface="Calibri"/>
              </a:endParaRPr>
            </a:p>
            <a:p>
              <a:pPr marL="285750" indent="-285750">
                <a:buFont typeface="Wingdings" panose="05000000000000000000" pitchFamily="2" charset="2"/>
                <a:buChar char="§"/>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Source system vendors will publish data via </a:t>
              </a:r>
              <a:r>
                <a:rPr kumimoji="0" lang="en-US" sz="1800" b="1" i="0" u="none" strike="noStrike" kern="1200" cap="none" spc="0" normalizeH="0" baseline="0" noProof="0">
                  <a:ln>
                    <a:noFill/>
                  </a:ln>
                  <a:solidFill>
                    <a:schemeClr val="bg1"/>
                  </a:solidFill>
                  <a:effectLst/>
                  <a:uLnTx/>
                  <a:uFillTx/>
                  <a:latin typeface="Calibri" panose="020F0502020204030204"/>
                  <a:ea typeface="+mn-ea"/>
                  <a:cs typeface="+mn-cs"/>
                </a:rPr>
                <a:t>API transactions </a:t>
              </a:r>
              <a:r>
                <a:rPr kumimoji="0" lang="en-US" sz="1800" b="0" i="0" u="none" strike="noStrike" kern="1200" cap="none" spc="0" normalizeH="0" baseline="0" noProof="0">
                  <a:ln>
                    <a:noFill/>
                  </a:ln>
                  <a:solidFill>
                    <a:schemeClr val="bg1"/>
                  </a:solidFill>
                  <a:effectLst/>
                  <a:uLnTx/>
                  <a:uFillTx/>
                  <a:latin typeface="Calibri" panose="020F0502020204030204"/>
                  <a:ea typeface="+mn-ea"/>
                  <a:cs typeface="+mn-cs"/>
                </a:rPr>
                <a:t>at near real-time.</a:t>
              </a:r>
              <a:r>
                <a:rPr lang="en-US">
                  <a:solidFill>
                    <a:schemeClr val="bg1"/>
                  </a:solidFill>
                  <a:latin typeface="Calibri" panose="020F0502020204030204"/>
                </a:rPr>
                <a:t> </a:t>
              </a:r>
              <a:endParaRPr lang="en-US" sz="800" b="0" i="0" u="none" strike="noStrike" kern="1200" cap="none" spc="0" normalizeH="0" baseline="0" noProof="0">
                <a:ln>
                  <a:noFill/>
                </a:ln>
                <a:solidFill>
                  <a:schemeClr val="bg1"/>
                </a:solidFill>
                <a:effectLst/>
                <a:uLnTx/>
                <a:uFillTx/>
                <a:latin typeface="Calibri" panose="020F0502020204030204"/>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sng"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Slide Number Placeholder 3">
            <a:extLst>
              <a:ext uri="{FF2B5EF4-FFF2-40B4-BE49-F238E27FC236}">
                <a16:creationId xmlns:a16="http://schemas.microsoft.com/office/drawing/2014/main" id="{F1E3049A-B52F-F008-C2CE-A84C19B9ED66}"/>
              </a:ext>
            </a:extLst>
          </p:cNvPr>
          <p:cNvSpPr>
            <a:spLocks noGrp="1"/>
          </p:cNvSpPr>
          <p:nvPr>
            <p:ph type="sldNum" sz="quarter" idx="4"/>
          </p:nvPr>
        </p:nvSpPr>
        <p:spPr/>
        <p:txBody>
          <a:bodyPr/>
          <a:lstStyle/>
          <a:p>
            <a:fld id="{69C126A4-BD19-47E2-8A0E-0DE1B9D8C925}" type="slidenum">
              <a:rPr lang="en-US" smtClean="0"/>
              <a:pPr/>
              <a:t>5</a:t>
            </a:fld>
            <a:endParaRPr lang="en-US"/>
          </a:p>
        </p:txBody>
      </p:sp>
      <p:sp>
        <p:nvSpPr>
          <p:cNvPr id="10" name="Rectangle 9">
            <a:extLst>
              <a:ext uri="{FF2B5EF4-FFF2-40B4-BE49-F238E27FC236}">
                <a16:creationId xmlns:a16="http://schemas.microsoft.com/office/drawing/2014/main" id="{2F24FA6F-72D2-CFC0-6E22-D91C33A7841D}"/>
              </a:ext>
            </a:extLst>
          </p:cNvPr>
          <p:cNvSpPr/>
          <p:nvPr/>
        </p:nvSpPr>
        <p:spPr>
          <a:xfrm>
            <a:off x="1126272" y="4460489"/>
            <a:ext cx="1204331" cy="156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29657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a:t>HIGH-LEVEL ARCHITECTURE</a:t>
            </a:r>
            <a:endParaRPr lang="en-US"/>
          </a:p>
        </p:txBody>
      </p:sp>
      <p:pic>
        <p:nvPicPr>
          <p:cNvPr id="3" name="Picture 2">
            <a:extLst>
              <a:ext uri="{FF2B5EF4-FFF2-40B4-BE49-F238E27FC236}">
                <a16:creationId xmlns:a16="http://schemas.microsoft.com/office/drawing/2014/main" id="{F5AE3263-90C8-9435-D6F0-8A49F6EBDC7E}"/>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2" name="Rectangle 1">
            <a:extLst>
              <a:ext uri="{FF2B5EF4-FFF2-40B4-BE49-F238E27FC236}">
                <a16:creationId xmlns:a16="http://schemas.microsoft.com/office/drawing/2014/main" id="{21739884-BBC7-4D77-3AC0-3841F67EA2F3}"/>
              </a:ext>
              <a:ext uri="{C183D7F6-B498-43B3-948B-1728B52AA6E4}">
                <adec:decorative xmlns:adec="http://schemas.microsoft.com/office/drawing/2017/decorative" val="1"/>
              </a:ext>
            </a:extLst>
          </p:cNvPr>
          <p:cNvSpPr/>
          <p:nvPr/>
        </p:nvSpPr>
        <p:spPr>
          <a:xfrm>
            <a:off x="5895190" y="982133"/>
            <a:ext cx="6296809" cy="54876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5" name="Callout: Left Arrow 4" descr="Application Call Out &#10;&#10;LEAs will be able to view data loads and run local validations  &#10;">
            <a:extLst>
              <a:ext uri="{FF2B5EF4-FFF2-40B4-BE49-F238E27FC236}">
                <a16:creationId xmlns:a16="http://schemas.microsoft.com/office/drawing/2014/main" id="{0CFE716D-331A-A9AE-9D16-3D0EE9408BDA}"/>
              </a:ext>
            </a:extLst>
          </p:cNvPr>
          <p:cNvSpPr/>
          <p:nvPr/>
        </p:nvSpPr>
        <p:spPr>
          <a:xfrm>
            <a:off x="5683728" y="882129"/>
            <a:ext cx="3341830" cy="1654839"/>
          </a:xfrm>
          <a:prstGeom prst="leftArrowCallout">
            <a:avLst/>
          </a:prstGeom>
          <a:solidFill>
            <a:srgbClr val="6A5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1">
            <a:extLst>
              <a:ext uri="{FF2B5EF4-FFF2-40B4-BE49-F238E27FC236}">
                <a16:creationId xmlns:a16="http://schemas.microsoft.com/office/drawing/2014/main" id="{B96E0A89-543D-9F48-9906-627E60C5A41E}"/>
              </a:ext>
            </a:extLst>
          </p:cNvPr>
          <p:cNvSpPr txBox="1"/>
          <p:nvPr/>
        </p:nvSpPr>
        <p:spPr>
          <a:xfrm>
            <a:off x="6924083" y="948448"/>
            <a:ext cx="2101475" cy="1538883"/>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Calibri" panose="020F0502020204030204"/>
                <a:ea typeface="+mn-ea"/>
                <a:cs typeface="+mn-cs"/>
              </a:rPr>
              <a:t>LEAs will be able to view data loads and run validations on local IODS data.</a:t>
            </a:r>
            <a:endParaRPr kumimoji="0" lang="en-US" sz="16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866980F1-4BAA-0625-D46A-845AB17A8AA5}"/>
              </a:ext>
            </a:extLst>
          </p:cNvPr>
          <p:cNvSpPr>
            <a:spLocks noGrp="1"/>
          </p:cNvSpPr>
          <p:nvPr>
            <p:ph type="sldNum" sz="quarter" idx="4"/>
          </p:nvPr>
        </p:nvSpPr>
        <p:spPr/>
        <p:txBody>
          <a:bodyPr/>
          <a:lstStyle/>
          <a:p>
            <a:fld id="{69C126A4-BD19-47E2-8A0E-0DE1B9D8C925}" type="slidenum">
              <a:rPr lang="en-US" smtClean="0"/>
              <a:pPr/>
              <a:t>6</a:t>
            </a:fld>
            <a:endParaRPr lang="en-US"/>
          </a:p>
        </p:txBody>
      </p:sp>
      <p:sp>
        <p:nvSpPr>
          <p:cNvPr id="9" name="Rectangle 8">
            <a:extLst>
              <a:ext uri="{FF2B5EF4-FFF2-40B4-BE49-F238E27FC236}">
                <a16:creationId xmlns:a16="http://schemas.microsoft.com/office/drawing/2014/main" id="{071CD600-0FBF-41CA-4D07-0FF05F854950}"/>
              </a:ext>
            </a:extLst>
          </p:cNvPr>
          <p:cNvSpPr/>
          <p:nvPr/>
        </p:nvSpPr>
        <p:spPr>
          <a:xfrm>
            <a:off x="1126272" y="4460489"/>
            <a:ext cx="1204331" cy="156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780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a:t>HIGH-LEVEL ARCHITECTURE</a:t>
            </a:r>
            <a:endParaRPr lang="en-US"/>
          </a:p>
        </p:txBody>
      </p:sp>
      <p:pic>
        <p:nvPicPr>
          <p:cNvPr id="3" name="Picture 2">
            <a:extLst>
              <a:ext uri="{FF2B5EF4-FFF2-40B4-BE49-F238E27FC236}">
                <a16:creationId xmlns:a16="http://schemas.microsoft.com/office/drawing/2014/main" id="{F5AE3263-90C8-9435-D6F0-8A49F6EBDC7E}"/>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2" name="Rectangle 1">
            <a:extLst>
              <a:ext uri="{FF2B5EF4-FFF2-40B4-BE49-F238E27FC236}">
                <a16:creationId xmlns:a16="http://schemas.microsoft.com/office/drawing/2014/main" id="{9C7B42FA-E75C-BDB1-2762-FE1FB29FA696}"/>
              </a:ext>
              <a:ext uri="{C183D7F6-B498-43B3-948B-1728B52AA6E4}">
                <adec:decorative xmlns:adec="http://schemas.microsoft.com/office/drawing/2017/decorative" val="1"/>
              </a:ext>
            </a:extLst>
          </p:cNvPr>
          <p:cNvSpPr/>
          <p:nvPr/>
        </p:nvSpPr>
        <p:spPr>
          <a:xfrm>
            <a:off x="7336715" y="982133"/>
            <a:ext cx="4855284" cy="5487678"/>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grpSp>
        <p:nvGrpSpPr>
          <p:cNvPr id="4" name="Group 3" descr="Transition Zone Call Out&#10;&#10;TEA will automatically retrieve data from Landing Zone&#10;&#10;Data will be filtered to ensure only TSDS mandated data is loaded to Transition Zone&#10;&#10;LEAs will promote and complete submissions as they do now&#10;">
            <a:extLst>
              <a:ext uri="{FF2B5EF4-FFF2-40B4-BE49-F238E27FC236}">
                <a16:creationId xmlns:a16="http://schemas.microsoft.com/office/drawing/2014/main" id="{C5E73EAB-CF87-EC34-DF89-2601125848FA}"/>
              </a:ext>
            </a:extLst>
          </p:cNvPr>
          <p:cNvGrpSpPr/>
          <p:nvPr/>
        </p:nvGrpSpPr>
        <p:grpSpPr>
          <a:xfrm>
            <a:off x="7336714" y="2400486"/>
            <a:ext cx="4415884" cy="4304284"/>
            <a:chOff x="4483321" y="2988707"/>
            <a:chExt cx="4865395" cy="3771586"/>
          </a:xfrm>
        </p:grpSpPr>
        <p:sp>
          <p:nvSpPr>
            <p:cNvPr id="5" name="Callout: Left Arrow 4">
              <a:extLst>
                <a:ext uri="{FF2B5EF4-FFF2-40B4-BE49-F238E27FC236}">
                  <a16:creationId xmlns:a16="http://schemas.microsoft.com/office/drawing/2014/main" id="{2CA2B59D-4902-BF97-3DF7-A787200F1AC7}"/>
                </a:ext>
              </a:extLst>
            </p:cNvPr>
            <p:cNvSpPr/>
            <p:nvPr/>
          </p:nvSpPr>
          <p:spPr>
            <a:xfrm>
              <a:off x="4483321" y="2988707"/>
              <a:ext cx="4865395" cy="3525862"/>
            </a:xfrm>
            <a:prstGeom prst="leftArrowCallout">
              <a:avLst/>
            </a:prstGeom>
            <a:solidFill>
              <a:srgbClr val="6A54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7">
              <a:extLst>
                <a:ext uri="{FF2B5EF4-FFF2-40B4-BE49-F238E27FC236}">
                  <a16:creationId xmlns:a16="http://schemas.microsoft.com/office/drawing/2014/main" id="{C92C03B5-3210-799E-4D29-A45A8C1DAC16}"/>
                </a:ext>
              </a:extLst>
            </p:cNvPr>
            <p:cNvSpPr txBox="1"/>
            <p:nvPr/>
          </p:nvSpPr>
          <p:spPr>
            <a:xfrm>
              <a:off x="6292853" y="3038624"/>
              <a:ext cx="3055862" cy="372166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Transition Zone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TEA will automatically retrieve </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 from the Landing Zone.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 will be filtered to ensure </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only TSDS mandated</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data is loaded to the Transition Zone.</a:t>
              </a:r>
              <a:endParaRPr kumimoji="0" lang="en-US" sz="1800" b="1"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LEAs will </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promote</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and </a:t>
              </a:r>
              <a:r>
                <a:rPr kumimoji="0" lang="en-US" sz="1800" b="1" i="0" u="none" strike="noStrike" kern="1200" cap="none" spc="0" normalizeH="0" baseline="0" noProof="0">
                  <a:ln>
                    <a:noFill/>
                  </a:ln>
                  <a:solidFill>
                    <a:prstClr val="white"/>
                  </a:solidFill>
                  <a:effectLst/>
                  <a:uLnTx/>
                  <a:uFillTx/>
                  <a:latin typeface="Calibri" panose="020F0502020204030204"/>
                  <a:ea typeface="+mn-ea"/>
                  <a:cs typeface="+mn-cs"/>
                </a:rPr>
                <a:t>complete</a:t>
              </a: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 submissions as they do now.</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7" name="Slide Number Placeholder 6">
            <a:extLst>
              <a:ext uri="{FF2B5EF4-FFF2-40B4-BE49-F238E27FC236}">
                <a16:creationId xmlns:a16="http://schemas.microsoft.com/office/drawing/2014/main" id="{3DD1319E-6522-1CCA-0411-E6000A9BB503}"/>
              </a:ext>
            </a:extLst>
          </p:cNvPr>
          <p:cNvSpPr>
            <a:spLocks noGrp="1"/>
          </p:cNvSpPr>
          <p:nvPr>
            <p:ph type="sldNum" sz="quarter" idx="4"/>
          </p:nvPr>
        </p:nvSpPr>
        <p:spPr/>
        <p:txBody>
          <a:bodyPr/>
          <a:lstStyle/>
          <a:p>
            <a:fld id="{69C126A4-BD19-47E2-8A0E-0DE1B9D8C925}" type="slidenum">
              <a:rPr lang="en-US" smtClean="0"/>
              <a:pPr/>
              <a:t>7</a:t>
            </a:fld>
            <a:endParaRPr lang="en-US"/>
          </a:p>
        </p:txBody>
      </p:sp>
      <p:sp>
        <p:nvSpPr>
          <p:cNvPr id="10" name="Rectangle 9">
            <a:extLst>
              <a:ext uri="{FF2B5EF4-FFF2-40B4-BE49-F238E27FC236}">
                <a16:creationId xmlns:a16="http://schemas.microsoft.com/office/drawing/2014/main" id="{45420ECC-91C2-DF10-32FE-32EE76D04B31}"/>
              </a:ext>
            </a:extLst>
          </p:cNvPr>
          <p:cNvSpPr/>
          <p:nvPr/>
        </p:nvSpPr>
        <p:spPr>
          <a:xfrm>
            <a:off x="1126272" y="4460489"/>
            <a:ext cx="1204331" cy="156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670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B4E8E9D-FA73-A1A0-6D25-297E361E9BDA}"/>
              </a:ext>
            </a:extLst>
          </p:cNvPr>
          <p:cNvSpPr/>
          <p:nvPr/>
        </p:nvSpPr>
        <p:spPr>
          <a:xfrm>
            <a:off x="0" y="836050"/>
            <a:ext cx="12192000" cy="5633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itle 10">
            <a:extLst>
              <a:ext uri="{FF2B5EF4-FFF2-40B4-BE49-F238E27FC236}">
                <a16:creationId xmlns:a16="http://schemas.microsoft.com/office/drawing/2014/main" id="{590265DC-D757-6984-EB05-0C4B7539B628}"/>
              </a:ext>
            </a:extLst>
          </p:cNvPr>
          <p:cNvSpPr>
            <a:spLocks noGrp="1"/>
          </p:cNvSpPr>
          <p:nvPr>
            <p:ph type="title"/>
          </p:nvPr>
        </p:nvSpPr>
        <p:spPr/>
        <p:txBody>
          <a:bodyPr>
            <a:normAutofit/>
          </a:bodyPr>
          <a:lstStyle/>
          <a:p>
            <a:pPr algn="ctr"/>
            <a:r>
              <a:rPr lang="en-US" sz="4400"/>
              <a:t>HIGH-LEVEL ARCHITECTURE</a:t>
            </a:r>
          </a:p>
        </p:txBody>
      </p:sp>
      <p:pic>
        <p:nvPicPr>
          <p:cNvPr id="3" name="Picture 2">
            <a:extLst>
              <a:ext uri="{FF2B5EF4-FFF2-40B4-BE49-F238E27FC236}">
                <a16:creationId xmlns:a16="http://schemas.microsoft.com/office/drawing/2014/main" id="{F5AE3263-90C8-9435-D6F0-8A49F6EBDC7E}"/>
              </a:ext>
            </a:extLst>
          </p:cNvPr>
          <p:cNvPicPr>
            <a:picLocks noChangeAspect="1"/>
          </p:cNvPicPr>
          <p:nvPr/>
        </p:nvPicPr>
        <p:blipFill>
          <a:blip r:embed="rId3"/>
          <a:stretch>
            <a:fillRect/>
          </a:stretch>
        </p:blipFill>
        <p:spPr>
          <a:xfrm>
            <a:off x="364067" y="982133"/>
            <a:ext cx="11168110" cy="5387674"/>
          </a:xfrm>
          <a:prstGeom prst="rect">
            <a:avLst/>
          </a:prstGeom>
        </p:spPr>
      </p:pic>
      <p:sp>
        <p:nvSpPr>
          <p:cNvPr id="5" name="Rectangle 4">
            <a:extLst>
              <a:ext uri="{FF2B5EF4-FFF2-40B4-BE49-F238E27FC236}">
                <a16:creationId xmlns:a16="http://schemas.microsoft.com/office/drawing/2014/main" id="{8ED23D70-07BD-40C4-D218-FC731BA25E5A}"/>
              </a:ext>
              <a:ext uri="{C183D7F6-B498-43B3-948B-1728B52AA6E4}">
                <adec:decorative xmlns:adec="http://schemas.microsoft.com/office/drawing/2017/decorative" val="1"/>
              </a:ext>
            </a:extLst>
          </p:cNvPr>
          <p:cNvSpPr/>
          <p:nvPr/>
        </p:nvSpPr>
        <p:spPr>
          <a:xfrm>
            <a:off x="3145971" y="861449"/>
            <a:ext cx="4362502" cy="562273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6" name="Callout: Left Arrow 5">
            <a:extLst>
              <a:ext uri="{FF2B5EF4-FFF2-40B4-BE49-F238E27FC236}">
                <a16:creationId xmlns:a16="http://schemas.microsoft.com/office/drawing/2014/main" id="{8902C038-AED9-4E5D-2877-6DB1C232FCB1}"/>
              </a:ext>
            </a:extLst>
          </p:cNvPr>
          <p:cNvSpPr/>
          <p:nvPr/>
        </p:nvSpPr>
        <p:spPr>
          <a:xfrm rot="10800000">
            <a:off x="2841170" y="2341888"/>
            <a:ext cx="4767943" cy="3821907"/>
          </a:xfrm>
          <a:prstGeom prst="leftArrowCallout">
            <a:avLst>
              <a:gd name="adj1" fmla="val 21582"/>
              <a:gd name="adj2" fmla="val 25000"/>
              <a:gd name="adj3" fmla="val 25000"/>
              <a:gd name="adj4" fmla="val 64977"/>
            </a:avLst>
          </a:prstGeom>
          <a:solidFill>
            <a:srgbClr val="117E8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7">
            <a:extLst>
              <a:ext uri="{FF2B5EF4-FFF2-40B4-BE49-F238E27FC236}">
                <a16:creationId xmlns:a16="http://schemas.microsoft.com/office/drawing/2014/main" id="{6C1679F5-3450-133A-F003-02FA9CC03F30}"/>
              </a:ext>
            </a:extLst>
          </p:cNvPr>
          <p:cNvSpPr txBox="1"/>
          <p:nvPr/>
        </p:nvSpPr>
        <p:spPr>
          <a:xfrm>
            <a:off x="2841168" y="2294409"/>
            <a:ext cx="3108095" cy="393954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Calibri" panose="020F0502020204030204"/>
                <a:ea typeface="+mn-ea"/>
                <a:cs typeface="+mn-cs"/>
              </a:rPr>
              <a:t>TSDS Applications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a:p>
            <a:pPr>
              <a:defRPr/>
            </a:pP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The PEIMS and Core Collections applications are used to promote and finalize the TSDS data submissions.</a:t>
            </a:r>
            <a:endParaRPr lang="en-US" sz="1400" b="0" i="0" u="none" strike="noStrike" kern="1200" cap="none" spc="0" normalizeH="0" baseline="0" noProof="0">
              <a:ln>
                <a:noFill/>
              </a:ln>
              <a:solidFill>
                <a:schemeClr val="bg1"/>
              </a:solidFill>
              <a:effectLst/>
              <a:uLnTx/>
              <a:uFillTx/>
              <a:latin typeface="Calibri" panose="020F0502020204030204"/>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a:defRPr/>
            </a:pP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The </a:t>
            </a:r>
            <a:r>
              <a:rPr lang="en-US" sz="1400">
                <a:solidFill>
                  <a:schemeClr val="bg1"/>
                </a:solidFill>
                <a:latin typeface="Calibri" panose="020F0502020204030204"/>
              </a:rPr>
              <a:t>PEIMS</a:t>
            </a: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 and Core Collections Data Marts </a:t>
            </a:r>
            <a:r>
              <a:rPr lang="en-US" sz="1400">
                <a:solidFill>
                  <a:schemeClr val="bg1"/>
                </a:solidFill>
                <a:latin typeface="Calibri" panose="020F0502020204030204"/>
              </a:rPr>
              <a:t>store the </a:t>
            </a: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data that is promoted from the </a:t>
            </a:r>
            <a:r>
              <a:rPr lang="en-US" sz="1400">
                <a:solidFill>
                  <a:schemeClr val="bg1"/>
                </a:solidFill>
                <a:latin typeface="Calibri" panose="020F0502020204030204"/>
              </a:rPr>
              <a:t>Transition Zone</a:t>
            </a:r>
            <a:r>
              <a:rPr kumimoji="0" lang="en-US" sz="1400" b="0" i="0" u="none" strike="noStrike" kern="1200" cap="none" spc="0" normalizeH="0" baseline="0" noProof="0">
                <a:ln>
                  <a:noFill/>
                </a:ln>
                <a:solidFill>
                  <a:schemeClr val="bg1"/>
                </a:solidFill>
                <a:effectLst/>
                <a:uLnTx/>
                <a:uFillTx/>
                <a:latin typeface="Calibri" panose="020F0502020204030204"/>
                <a:ea typeface="+mn-ea"/>
                <a:cs typeface="+mn-cs"/>
              </a:rPr>
              <a:t>.</a:t>
            </a:r>
          </a:p>
          <a:p>
            <a:pPr>
              <a:defRPr/>
            </a:pPr>
            <a:endParaRPr lang="en-US" sz="1400">
              <a:solidFill>
                <a:schemeClr val="bg1"/>
              </a:solidFill>
              <a:latin typeface="Calibri" panose="020F0502020204030204"/>
            </a:endParaRPr>
          </a:p>
          <a:p>
            <a:pPr>
              <a:defRPr/>
            </a:pPr>
            <a:r>
              <a:rPr lang="en-US" sz="1400" b="0" i="0" u="none" strike="noStrike" kern="1200" cap="none" spc="0" normalizeH="0" baseline="0" noProof="0">
                <a:ln>
                  <a:noFill/>
                </a:ln>
                <a:solidFill>
                  <a:schemeClr val="bg1"/>
                </a:solidFill>
                <a:effectLst/>
                <a:uLnTx/>
                <a:uFillTx/>
                <a:latin typeface="Calibri" panose="020F0502020204030204"/>
                <a:cs typeface="Calibri"/>
              </a:rPr>
              <a:t>The Unique ID application is used to search and assign Unique IDs for students and staff.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a:p>
            <a:pPr>
              <a:defRPr/>
            </a:pPr>
            <a:r>
              <a:rPr lang="en-US" sz="2000" b="1">
                <a:solidFill>
                  <a:schemeClr val="bg1">
                    <a:lumMod val="95000"/>
                  </a:schemeClr>
                </a:solidFill>
                <a:latin typeface="Calibri" panose="020F0502020204030204"/>
                <a:cs typeface="Calibri"/>
              </a:rPr>
              <a:t>These applications are not expected to change.</a:t>
            </a:r>
            <a:endParaRPr lang="en-US" sz="2000">
              <a:solidFill>
                <a:prstClr val="white"/>
              </a:solidFill>
              <a:latin typeface="Calibri" panose="020F0502020204030204"/>
              <a:cs typeface="Calibri" panose="020F0502020204030204"/>
            </a:endParaRPr>
          </a:p>
        </p:txBody>
      </p:sp>
      <p:sp>
        <p:nvSpPr>
          <p:cNvPr id="4" name="Slide Number Placeholder 3">
            <a:extLst>
              <a:ext uri="{FF2B5EF4-FFF2-40B4-BE49-F238E27FC236}">
                <a16:creationId xmlns:a16="http://schemas.microsoft.com/office/drawing/2014/main" id="{E2DFB184-B175-4366-F636-51CCE973F312}"/>
              </a:ext>
            </a:extLst>
          </p:cNvPr>
          <p:cNvSpPr>
            <a:spLocks noGrp="1"/>
          </p:cNvSpPr>
          <p:nvPr>
            <p:ph type="sldNum" sz="quarter" idx="4"/>
          </p:nvPr>
        </p:nvSpPr>
        <p:spPr/>
        <p:txBody>
          <a:bodyPr/>
          <a:lstStyle/>
          <a:p>
            <a:fld id="{69C126A4-BD19-47E2-8A0E-0DE1B9D8C925}" type="slidenum">
              <a:rPr lang="en-US" smtClean="0"/>
              <a:pPr/>
              <a:t>8</a:t>
            </a:fld>
            <a:endParaRPr lang="en-US"/>
          </a:p>
        </p:txBody>
      </p:sp>
      <p:pic>
        <p:nvPicPr>
          <p:cNvPr id="8" name="Picture 8" descr="A picture containing text, mug&#10;&#10;Description automatically generated">
            <a:extLst>
              <a:ext uri="{FF2B5EF4-FFF2-40B4-BE49-F238E27FC236}">
                <a16:creationId xmlns:a16="http://schemas.microsoft.com/office/drawing/2014/main" id="{D73FB1B4-BB62-37E0-D84E-7808A040E1B8}"/>
              </a:ext>
            </a:extLst>
          </p:cNvPr>
          <p:cNvPicPr>
            <a:picLocks noChangeAspect="1"/>
          </p:cNvPicPr>
          <p:nvPr/>
        </p:nvPicPr>
        <p:blipFill>
          <a:blip r:embed="rId4"/>
          <a:stretch>
            <a:fillRect/>
          </a:stretch>
        </p:blipFill>
        <p:spPr>
          <a:xfrm>
            <a:off x="6242738" y="1878672"/>
            <a:ext cx="1144258" cy="929675"/>
          </a:xfrm>
          <a:prstGeom prst="rect">
            <a:avLst/>
          </a:prstGeom>
        </p:spPr>
      </p:pic>
      <p:sp>
        <p:nvSpPr>
          <p:cNvPr id="13" name="Rectangle 12">
            <a:extLst>
              <a:ext uri="{FF2B5EF4-FFF2-40B4-BE49-F238E27FC236}">
                <a16:creationId xmlns:a16="http://schemas.microsoft.com/office/drawing/2014/main" id="{F14B31FC-4F22-DBFF-77D7-ECF9E41E9575}"/>
              </a:ext>
            </a:extLst>
          </p:cNvPr>
          <p:cNvSpPr/>
          <p:nvPr/>
        </p:nvSpPr>
        <p:spPr>
          <a:xfrm>
            <a:off x="1126272" y="4460489"/>
            <a:ext cx="1204331" cy="1561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A01224A-63C7-79F8-6DA3-6C71359888E8}"/>
              </a:ext>
              <a:ext uri="{C183D7F6-B498-43B3-948B-1728B52AA6E4}">
                <adec:decorative xmlns:adec="http://schemas.microsoft.com/office/drawing/2017/decorative" val="1"/>
              </a:ext>
            </a:extLst>
          </p:cNvPr>
          <p:cNvSpPr/>
          <p:nvPr/>
        </p:nvSpPr>
        <p:spPr>
          <a:xfrm>
            <a:off x="8977149" y="2049949"/>
            <a:ext cx="3061652" cy="409437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Data</a:t>
            </a:r>
          </a:p>
        </p:txBody>
      </p:sp>
      <p:sp>
        <p:nvSpPr>
          <p:cNvPr id="15" name="Rectangle 14">
            <a:extLst>
              <a:ext uri="{FF2B5EF4-FFF2-40B4-BE49-F238E27FC236}">
                <a16:creationId xmlns:a16="http://schemas.microsoft.com/office/drawing/2014/main" id="{7ECE097B-EA96-AC82-9335-57CFA7281D81}"/>
              </a:ext>
              <a:ext uri="{C183D7F6-B498-43B3-948B-1728B52AA6E4}">
                <adec:decorative xmlns:adec="http://schemas.microsoft.com/office/drawing/2017/decorative" val="1"/>
              </a:ext>
            </a:extLst>
          </p:cNvPr>
          <p:cNvSpPr/>
          <p:nvPr/>
        </p:nvSpPr>
        <p:spPr>
          <a:xfrm>
            <a:off x="10312895" y="1799904"/>
            <a:ext cx="1374445" cy="25004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prstClr val="white"/>
              </a:solidFill>
              <a:effectLst/>
              <a:uLnTx/>
              <a:uFillTx/>
              <a:latin typeface="Calibri" panose="020F0502020204030204"/>
              <a:cs typeface="Calibri"/>
            </a:endParaRPr>
          </a:p>
        </p:txBody>
      </p:sp>
      <p:sp>
        <p:nvSpPr>
          <p:cNvPr id="16" name="Rectangle 15">
            <a:extLst>
              <a:ext uri="{FF2B5EF4-FFF2-40B4-BE49-F238E27FC236}">
                <a16:creationId xmlns:a16="http://schemas.microsoft.com/office/drawing/2014/main" id="{F698F36D-BFCD-0536-B157-F426FFABDB0F}"/>
              </a:ext>
              <a:ext uri="{C183D7F6-B498-43B3-948B-1728B52AA6E4}">
                <adec:decorative xmlns:adec="http://schemas.microsoft.com/office/drawing/2017/decorative" val="1"/>
              </a:ext>
            </a:extLst>
          </p:cNvPr>
          <p:cNvSpPr/>
          <p:nvPr/>
        </p:nvSpPr>
        <p:spPr>
          <a:xfrm>
            <a:off x="7502064" y="2241884"/>
            <a:ext cx="1475085" cy="255656"/>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800" b="0" i="0" u="none" strike="noStrike" kern="1200" cap="none" spc="0" normalizeH="0" baseline="0" noProof="0">
              <a:ln>
                <a:noFill/>
              </a:ln>
              <a:solidFill>
                <a:prstClr val="white"/>
              </a:solidFill>
              <a:effectLst/>
              <a:uLnTx/>
              <a:uFillTx/>
              <a:latin typeface="Calibri" panose="020F0502020204030204"/>
              <a:cs typeface="Calibri"/>
            </a:endParaRPr>
          </a:p>
        </p:txBody>
      </p:sp>
    </p:spTree>
    <p:extLst>
      <p:ext uri="{BB962C8B-B14F-4D97-AF65-F5344CB8AC3E}">
        <p14:creationId xmlns:p14="http://schemas.microsoft.com/office/powerpoint/2010/main" val="33432211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Autofit/>
          </a:bodyPr>
          <a:lstStyle/>
          <a:p>
            <a:pPr algn="ctr"/>
            <a:r>
              <a:rPr lang="en-US" sz="4400">
                <a:cs typeface="Calibri"/>
              </a:rPr>
              <a:t>WHAT IS EXPECTED TO CHANGE?</a:t>
            </a:r>
            <a:endParaRPr lang="en-US" sz="4400">
              <a:ea typeface="Calibri" panose="020F0502020204030204"/>
              <a:cs typeface="Calibri"/>
            </a:endParaRPr>
          </a:p>
        </p:txBody>
      </p:sp>
      <p:sp>
        <p:nvSpPr>
          <p:cNvPr id="7" name="Content Placeholder 4">
            <a:extLst>
              <a:ext uri="{FF2B5EF4-FFF2-40B4-BE49-F238E27FC236}">
                <a16:creationId xmlns:a16="http://schemas.microsoft.com/office/drawing/2014/main" id="{CD33F6B7-D66C-40A3-A6A6-28B25CC4CAED}"/>
              </a:ext>
            </a:extLst>
          </p:cNvPr>
          <p:cNvSpPr txBox="1">
            <a:spLocks/>
          </p:cNvSpPr>
          <p:nvPr/>
        </p:nvSpPr>
        <p:spPr>
          <a:xfrm>
            <a:off x="1987211" y="1469869"/>
            <a:ext cx="4796218" cy="4785405"/>
          </a:xfrm>
          <a:prstGeom prst="rect">
            <a:avLst/>
          </a:prstGeom>
          <a:ln w="28575">
            <a:solidFill>
              <a:schemeClr val="accent1"/>
            </a:solidFill>
          </a:ln>
        </p:spPr>
        <p:txBody>
          <a:bodyPr lIns="91440" tIns="45720" rIns="91440" bIns="45720" anchor="t"/>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F16038"/>
              </a:buClr>
              <a:buSzTx/>
              <a:buFont typeface="Wingdings" panose="05000000000000000000" pitchFamily="2" charset="2"/>
              <a:buNone/>
              <a:tabLst/>
              <a:defRPr/>
            </a:pPr>
            <a:endParaRPr kumimoji="0" lang="en-US" sz="2800" b="1"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marL="228600" marR="0" lvl="0" indent="-228600" algn="l" defTabSz="914400" rtl="0" eaLnBrk="1" fontAlgn="auto" latinLnBrk="0" hangingPunct="1">
              <a:lnSpc>
                <a:spcPct val="90000"/>
              </a:lnSpc>
              <a:spcBef>
                <a:spcPts val="1000"/>
              </a:spcBef>
              <a:spcAft>
                <a:spcPts val="0"/>
              </a:spcAft>
              <a:buClr>
                <a:srgbClr val="0D6CB9"/>
              </a:buClr>
              <a:buSzTx/>
              <a:buFont typeface="Wingdings" panose="05000000000000000000" pitchFamily="2" charset="2"/>
              <a:buChar char="§"/>
              <a:tabLst/>
              <a:defRPr/>
            </a:pPr>
            <a:endParaRPr kumimoji="0" lang="en-US" sz="3000" b="0" i="0" u="none" strike="noStrike" kern="1200" cap="none" spc="0" normalizeH="0" baseline="0" noProof="0" dirty="0">
              <a:ln>
                <a:noFill/>
              </a:ln>
              <a:solidFill>
                <a:prstClr val="black">
                  <a:lumMod val="65000"/>
                  <a:lumOff val="35000"/>
                </a:prstClr>
              </a:solidFill>
              <a:effectLst/>
              <a:uLnTx/>
              <a:uFillTx/>
              <a:latin typeface="Calibri" panose="020F0502020204030204"/>
              <a:ea typeface="+mn-ea"/>
              <a:cs typeface="+mn-cs"/>
            </a:endParaRPr>
          </a:p>
          <a:p>
            <a:pPr>
              <a:defRPr/>
            </a:pPr>
            <a:r>
              <a:rPr lang="en-US" sz="2200">
                <a:solidFill>
                  <a:srgbClr val="0D6CB9"/>
                </a:solidFill>
                <a:latin typeface="Calibri" panose="020F0502020204030204"/>
              </a:rPr>
              <a:t>eScholar Data Manager (</a:t>
            </a:r>
            <a:r>
              <a:rPr lang="en-US" sz="2200" dirty="0">
                <a:solidFill>
                  <a:srgbClr val="0D6CB9"/>
                </a:solidFill>
                <a:latin typeface="Calibri" panose="020F0502020204030204"/>
              </a:rPr>
              <a:t>eDM</a:t>
            </a:r>
            <a:r>
              <a:rPr lang="en-US" sz="2200">
                <a:solidFill>
                  <a:srgbClr val="0D6CB9"/>
                </a:solidFill>
                <a:latin typeface="Calibri" panose="020F0502020204030204"/>
              </a:rPr>
              <a:t>)</a:t>
            </a:r>
          </a:p>
          <a:p>
            <a:pPr>
              <a:defRPr/>
            </a:pPr>
            <a:endParaRPr lang="en-US" sz="2000">
              <a:solidFill>
                <a:srgbClr val="0D6CB9"/>
              </a:solidFill>
              <a:latin typeface="Calibri" panose="020F0502020204030204"/>
              <a:cs typeface="Calibri"/>
            </a:endParaRPr>
          </a:p>
          <a:p>
            <a:pPr>
              <a:defRPr/>
            </a:pPr>
            <a:r>
              <a:rPr kumimoji="0" lang="en-US" sz="2200" i="0" u="none" strike="noStrike" kern="1200" cap="none" spc="0" normalizeH="0" baseline="0" noProof="0" dirty="0">
                <a:ln>
                  <a:noFill/>
                </a:ln>
                <a:solidFill>
                  <a:srgbClr val="0D6CB9"/>
                </a:solidFill>
                <a:effectLst/>
                <a:uLnTx/>
                <a:uFillTx/>
                <a:latin typeface="Calibri" panose="020F0502020204030204"/>
                <a:ea typeface="+mn-ea"/>
                <a:cs typeface="+mn-cs"/>
              </a:rPr>
              <a:t>Delete Utility</a:t>
            </a:r>
            <a:r>
              <a:rPr lang="en-US" sz="2200" dirty="0">
                <a:solidFill>
                  <a:srgbClr val="0D6CB9"/>
                </a:solidFill>
                <a:latin typeface="Calibri" panose="020F0502020204030204"/>
              </a:rPr>
              <a:t> </a:t>
            </a:r>
          </a:p>
          <a:p>
            <a:pPr>
              <a:defRPr/>
            </a:pPr>
            <a:endParaRPr lang="en-US" sz="2000" i="0" u="none" strike="noStrike" kern="1200" cap="none" spc="0" normalizeH="0" baseline="0" noProof="0">
              <a:ln>
                <a:noFill/>
              </a:ln>
              <a:solidFill>
                <a:srgbClr val="0D6CB9"/>
              </a:solidFill>
              <a:effectLst/>
              <a:uLnTx/>
              <a:uFillTx/>
              <a:latin typeface="Calibri" panose="020F0502020204030204"/>
              <a:cs typeface="Calibri"/>
            </a:endParaRPr>
          </a:p>
          <a:p>
            <a:pPr>
              <a:defRPr/>
            </a:pPr>
            <a:r>
              <a:rPr kumimoji="0" lang="en-US" sz="2200" i="0" u="none" strike="noStrike" kern="1200" cap="none" spc="0" normalizeH="0" baseline="0" noProof="0" dirty="0">
                <a:ln>
                  <a:noFill/>
                </a:ln>
                <a:solidFill>
                  <a:srgbClr val="0D6CB9"/>
                </a:solidFill>
                <a:effectLst/>
                <a:uLnTx/>
                <a:uFillTx/>
                <a:latin typeface="Calibri" panose="020F0502020204030204"/>
                <a:ea typeface="+mn-ea"/>
                <a:cs typeface="+mn-cs"/>
              </a:rPr>
              <a:t>Validation Tool,</a:t>
            </a:r>
            <a:r>
              <a:rPr lang="en-US" sz="2200" dirty="0">
                <a:solidFill>
                  <a:srgbClr val="0D6CB9"/>
                </a:solidFill>
                <a:latin typeface="Calibri" panose="020F0502020204030204"/>
              </a:rPr>
              <a:t> File Manager</a:t>
            </a:r>
            <a:r>
              <a:rPr lang="en-US" sz="2200">
                <a:solidFill>
                  <a:srgbClr val="0D6CB9"/>
                </a:solidFill>
                <a:latin typeface="Calibri" panose="020F0502020204030204"/>
              </a:rPr>
              <a:t>,</a:t>
            </a:r>
            <a:r>
              <a:rPr lang="en-US" sz="2200" dirty="0">
                <a:solidFill>
                  <a:srgbClr val="0D6CB9"/>
                </a:solidFill>
                <a:latin typeface="Calibri" panose="020F0502020204030204"/>
              </a:rPr>
              <a:t> and Batch Manager</a:t>
            </a:r>
            <a:endParaRPr lang="en-US" sz="2200">
              <a:solidFill>
                <a:srgbClr val="0D6CB9"/>
              </a:solidFill>
              <a:latin typeface="Calibri" panose="020F0502020204030204"/>
            </a:endParaRPr>
          </a:p>
          <a:p>
            <a:pPr marL="0" indent="0">
              <a:buNone/>
              <a:defRPr/>
            </a:pPr>
            <a:endParaRPr lang="en-US" sz="2000">
              <a:solidFill>
                <a:srgbClr val="0D6CB9"/>
              </a:solidFill>
              <a:latin typeface="Calibri" panose="020F0502020204030204"/>
              <a:ea typeface="Calibri"/>
              <a:cs typeface="Calibri"/>
            </a:endParaRPr>
          </a:p>
          <a:p>
            <a:pPr marR="0" lvl="0" algn="l" defTabSz="914400" rtl="0" eaLnBrk="1" fontAlgn="auto" latinLnBrk="0" hangingPunct="1">
              <a:lnSpc>
                <a:spcPct val="90000"/>
              </a:lnSpc>
              <a:spcBef>
                <a:spcPts val="1000"/>
              </a:spcBef>
              <a:spcAft>
                <a:spcPts val="0"/>
              </a:spcAft>
              <a:buSzTx/>
              <a:tabLst/>
              <a:defRPr/>
            </a:pPr>
            <a:r>
              <a:rPr kumimoji="0" lang="en-US" sz="2200" b="0" i="0" u="none" strike="noStrike" kern="1200" cap="none" spc="0" normalizeH="0" baseline="0" noProof="0" dirty="0">
                <a:ln>
                  <a:noFill/>
                </a:ln>
                <a:solidFill>
                  <a:srgbClr val="0D6CB9"/>
                </a:solidFill>
                <a:effectLst/>
                <a:uLnTx/>
                <a:uFillTx/>
                <a:latin typeface="Calibri" panose="020F0502020204030204"/>
                <a:ea typeface="+mn-ea"/>
                <a:cs typeface="+mn-cs"/>
              </a:rPr>
              <a:t>Most validations </a:t>
            </a:r>
            <a:r>
              <a:rPr kumimoji="0" lang="en-US" sz="2200" i="0" u="none" strike="noStrike" kern="1200" cap="none" spc="0" normalizeH="0" baseline="0" noProof="0">
                <a:ln>
                  <a:noFill/>
                </a:ln>
                <a:solidFill>
                  <a:srgbClr val="0D6CB9"/>
                </a:solidFill>
                <a:effectLst/>
                <a:uLnTx/>
                <a:uFillTx/>
                <a:latin typeface="Calibri" panose="020F0502020204030204"/>
                <a:ea typeface="+mn-ea"/>
                <a:cs typeface="+mn-cs"/>
              </a:rPr>
              <a:t>downstream</a:t>
            </a:r>
            <a:endParaRPr lang="en-US" sz="2200" i="0" u="none" strike="noStrike" kern="1200" cap="none" spc="0" normalizeH="0" baseline="0" noProof="0">
              <a:ln>
                <a:noFill/>
              </a:ln>
              <a:solidFill>
                <a:srgbClr val="0D6CB9"/>
              </a:solidFill>
              <a:effectLst/>
              <a:uLnTx/>
              <a:uFillTx/>
              <a:latin typeface="Calibri" panose="020F0502020204030204"/>
              <a:cs typeface="Calibri"/>
            </a:endParaRPr>
          </a:p>
        </p:txBody>
      </p:sp>
      <p:sp>
        <p:nvSpPr>
          <p:cNvPr id="8" name="Text Placeholder 5">
            <a:extLst>
              <a:ext uri="{FF2B5EF4-FFF2-40B4-BE49-F238E27FC236}">
                <a16:creationId xmlns:a16="http://schemas.microsoft.com/office/drawing/2014/main" id="{C803C16E-3BDE-4B69-B5F2-1B69A11EFDE7}"/>
              </a:ext>
            </a:extLst>
          </p:cNvPr>
          <p:cNvSpPr txBox="1">
            <a:spLocks/>
          </p:cNvSpPr>
          <p:nvPr/>
        </p:nvSpPr>
        <p:spPr>
          <a:xfrm>
            <a:off x="7019017" y="1470246"/>
            <a:ext cx="4813591" cy="4785405"/>
          </a:xfrm>
          <a:prstGeom prst="rect">
            <a:avLst/>
          </a:prstGeom>
          <a:solidFill>
            <a:schemeClr val="accent1"/>
          </a:solidFill>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4400" rtl="0" eaLnBrk="1" fontAlgn="auto" latinLnBrk="0" hangingPunct="1">
              <a:lnSpc>
                <a:spcPct val="90000"/>
              </a:lnSpc>
              <a:spcBef>
                <a:spcPts val="500"/>
              </a:spcBef>
              <a:spcAft>
                <a:spcPts val="0"/>
              </a:spcAft>
              <a:buClr>
                <a:srgbClr val="D8D8D8"/>
              </a:buClr>
              <a:buSzTx/>
              <a:buNone/>
              <a:tabLst/>
              <a:defRPr/>
            </a:pPr>
            <a:endParaRPr kumimoji="0" lang="en-US" sz="22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D8D8D8"/>
              </a:buClr>
              <a:buSzTx/>
              <a:buNone/>
              <a:tabLst/>
              <a:defRPr/>
            </a:pPr>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indent="0">
              <a:buNone/>
              <a:defRPr/>
            </a:pPr>
            <a:endParaRPr lang="en-US" sz="1400" dirty="0">
              <a:latin typeface="Calibri" panose="020F0502020204030204"/>
            </a:endParaRPr>
          </a:p>
          <a:p>
            <a:pPr>
              <a:buClr>
                <a:schemeClr val="accent2"/>
              </a:buClr>
              <a:defRPr/>
            </a:pPr>
            <a:r>
              <a:rPr kumimoji="0" lang="en-US" sz="2200" b="0" i="0" u="none" strike="noStrike" kern="1200" cap="none" spc="0" normalizeH="0" baseline="0" noProof="0" dirty="0">
                <a:ln>
                  <a:noFill/>
                </a:ln>
                <a:effectLst/>
                <a:uLnTx/>
                <a:uFillTx/>
                <a:latin typeface="Calibri" panose="020F0502020204030204"/>
                <a:ea typeface="+mn-ea"/>
                <a:cs typeface="+mn-cs"/>
              </a:rPr>
              <a:t>Data Management Center (DMC)</a:t>
            </a:r>
            <a:r>
              <a:rPr lang="en-US" sz="2200" dirty="0">
                <a:latin typeface="Calibri" panose="020F0502020204030204"/>
              </a:rPr>
              <a:t> </a:t>
            </a:r>
          </a:p>
          <a:p>
            <a:pPr>
              <a:buClr>
                <a:schemeClr val="accent2"/>
              </a:buClr>
              <a:defRPr/>
            </a:pPr>
            <a:endParaRPr lang="en-US" sz="2000" dirty="0">
              <a:latin typeface="Calibri" panose="020F0502020204030204"/>
              <a:cs typeface="Calibri"/>
            </a:endParaRPr>
          </a:p>
          <a:p>
            <a:pPr>
              <a:buClr>
                <a:schemeClr val="accent2"/>
              </a:buClr>
              <a:defRPr/>
            </a:pPr>
            <a:r>
              <a:rPr lang="en-US" sz="2200" dirty="0">
                <a:latin typeface="Calibri" panose="020F0502020204030204"/>
              </a:rPr>
              <a:t>Handle through API transactions</a:t>
            </a:r>
          </a:p>
          <a:p>
            <a:pPr>
              <a:buClr>
                <a:schemeClr val="accent2"/>
              </a:buClr>
              <a:defRPr/>
            </a:pPr>
            <a:endParaRPr kumimoji="0" lang="en-US" sz="2000" i="0" u="none" strike="noStrike" kern="1200" cap="none" spc="0" normalizeH="0" baseline="0" noProof="0" dirty="0">
              <a:ln>
                <a:noFill/>
              </a:ln>
              <a:effectLst/>
              <a:uLnTx/>
              <a:uFillTx/>
              <a:latin typeface="Calibri" panose="020F0502020204030204"/>
              <a:ea typeface="+mn-ea"/>
              <a:cs typeface="+mn-cs"/>
            </a:endParaRPr>
          </a:p>
          <a:p>
            <a:pPr>
              <a:buClr>
                <a:schemeClr val="accent2"/>
              </a:buClr>
              <a:defRPr/>
            </a:pPr>
            <a:r>
              <a:rPr kumimoji="0" lang="en-US" sz="2200" i="0" u="none" strike="noStrike" kern="1200" cap="none" spc="0" normalizeH="0" baseline="0" noProof="0" dirty="0">
                <a:ln>
                  <a:noFill/>
                </a:ln>
                <a:effectLst/>
                <a:uLnTx/>
                <a:uFillTx/>
                <a:latin typeface="Calibri" panose="020F0502020204030204"/>
                <a:ea typeface="+mn-ea"/>
                <a:cs typeface="+mn-cs"/>
              </a:rPr>
              <a:t>Level 1, Level 1.5, and Level 2 validations and filters</a:t>
            </a:r>
            <a:endParaRPr lang="en-US" sz="2200" dirty="0">
              <a:latin typeface="Calibri" panose="020F0502020204030204"/>
              <a:cs typeface="Calibri" panose="020F0502020204030204"/>
            </a:endParaRPr>
          </a:p>
          <a:p>
            <a:pPr>
              <a:buClr>
                <a:schemeClr val="accent2"/>
              </a:buClr>
              <a:defRPr/>
            </a:pPr>
            <a:endParaRPr lang="en-US" sz="2000" dirty="0">
              <a:latin typeface="Calibri" panose="020F0502020204030204"/>
              <a:cs typeface="Calibri" panose="020F0502020204030204"/>
            </a:endParaRPr>
          </a:p>
          <a:p>
            <a:pPr>
              <a:buClr>
                <a:schemeClr val="accent2"/>
              </a:buClr>
              <a:defRPr/>
            </a:pPr>
            <a:r>
              <a:rPr kumimoji="0" lang="en-US" sz="2200" b="0" i="0" u="none" strike="noStrike" kern="1200" cap="none" spc="0" normalizeH="0" baseline="0" noProof="0" dirty="0">
                <a:ln>
                  <a:noFill/>
                </a:ln>
                <a:effectLst/>
                <a:uLnTx/>
                <a:uFillTx/>
                <a:latin typeface="Calibri" panose="020F0502020204030204"/>
                <a:ea typeface="+mn-ea"/>
                <a:cs typeface="+mn-cs"/>
              </a:rPr>
              <a:t>More</a:t>
            </a:r>
            <a:r>
              <a:rPr kumimoji="0" lang="en-US" sz="2200" b="1" i="0" u="none" strike="noStrike" kern="1200" cap="none" spc="0" normalizeH="0" baseline="0" noProof="0" dirty="0">
                <a:ln>
                  <a:noFill/>
                </a:ln>
                <a:effectLst/>
                <a:uLnTx/>
                <a:uFillTx/>
                <a:latin typeface="Calibri" panose="020F0502020204030204"/>
                <a:ea typeface="+mn-ea"/>
                <a:cs typeface="+mn-cs"/>
              </a:rPr>
              <a:t> </a:t>
            </a:r>
            <a:r>
              <a:rPr kumimoji="0" lang="en-US" sz="2200" b="0" i="0" u="none" strike="noStrike" kern="1200" cap="none" spc="0" normalizeH="0" baseline="0" noProof="0" dirty="0">
                <a:ln>
                  <a:noFill/>
                </a:ln>
                <a:effectLst/>
                <a:uLnTx/>
                <a:uFillTx/>
                <a:latin typeface="Calibri" panose="020F0502020204030204"/>
                <a:ea typeface="+mn-ea"/>
                <a:cs typeface="+mn-cs"/>
              </a:rPr>
              <a:t>validations at </a:t>
            </a:r>
            <a:r>
              <a:rPr kumimoji="0" lang="en-US" sz="2200" i="0" u="none" strike="noStrike" kern="1200" cap="none" spc="0" normalizeH="0" baseline="0" noProof="0" dirty="0">
                <a:ln>
                  <a:noFill/>
                </a:ln>
                <a:effectLst/>
                <a:uLnTx/>
                <a:uFillTx/>
                <a:latin typeface="Calibri" panose="020F0502020204030204"/>
                <a:ea typeface="+mn-ea"/>
                <a:cs typeface="+mn-cs"/>
              </a:rPr>
              <a:t>local level</a:t>
            </a:r>
            <a:endParaRPr lang="en-US" dirty="0">
              <a:ea typeface="+mn-ea"/>
              <a:cs typeface="+mn-cs"/>
            </a:endParaRPr>
          </a:p>
          <a:p>
            <a:pPr marL="228600" marR="0" lvl="0" indent="-228600" algn="l" defTabSz="914400" rtl="0" eaLnBrk="1" fontAlgn="auto" latinLnBrk="0" hangingPunct="1">
              <a:lnSpc>
                <a:spcPct val="90000"/>
              </a:lnSpc>
              <a:spcBef>
                <a:spcPts val="1000"/>
              </a:spcBef>
              <a:spcAft>
                <a:spcPts val="0"/>
              </a:spcAft>
              <a:buClr>
                <a:srgbClr val="D8D8D8"/>
              </a:buClr>
              <a:buSzTx/>
              <a:buFont typeface="Wingdings" panose="05000000000000000000" pitchFamily="2" charset="2"/>
              <a:buChar char="§"/>
              <a:tabLst/>
              <a:defRPr/>
            </a:pPr>
            <a:endPar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
                <a:srgbClr val="D8D8D8"/>
              </a:buClr>
              <a:buSzTx/>
              <a:buNone/>
              <a:tabLst/>
              <a:defRPr/>
            </a:pPr>
            <a:endParaRPr lang="en-US" sz="2200" b="1" dirty="0">
              <a:solidFill>
                <a:prstClr val="white"/>
              </a:solidFill>
              <a:latin typeface="Calibri" panose="020F0502020204030204"/>
            </a:endParaRPr>
          </a:p>
          <a:p>
            <a:pPr marL="228600" marR="0" lvl="0" indent="-228600" algn="l" defTabSz="914400" rtl="0" eaLnBrk="1" fontAlgn="auto" latinLnBrk="0" hangingPunct="1">
              <a:lnSpc>
                <a:spcPct val="90000"/>
              </a:lnSpc>
              <a:spcBef>
                <a:spcPts val="1000"/>
              </a:spcBef>
              <a:spcAft>
                <a:spcPts val="0"/>
              </a:spcAft>
              <a:buClr>
                <a:srgbClr val="D8D8D8"/>
              </a:buClr>
              <a:buSzTx/>
              <a:buFont typeface="Wingdings" panose="05000000000000000000" pitchFamily="2" charset="2"/>
              <a:buChar char="§"/>
              <a:tabLst/>
              <a:defRPr/>
            </a:pPr>
            <a:endParaRPr kumimoji="0" lang="en-US" sz="2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884C5B6-4B86-CBDF-8765-CA859C6F3386}"/>
              </a:ext>
            </a:extLst>
          </p:cNvPr>
          <p:cNvSpPr/>
          <p:nvPr/>
        </p:nvSpPr>
        <p:spPr>
          <a:xfrm>
            <a:off x="7566387" y="1610699"/>
            <a:ext cx="3746809" cy="4871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sysClr val="windowText" lastClr="000000"/>
                </a:solidFill>
                <a:effectLst/>
                <a:uLnTx/>
                <a:uFillTx/>
                <a:latin typeface="Calibri" panose="020F0502020204030204"/>
                <a:ea typeface="+mn-ea"/>
                <a:cs typeface="+mn-cs"/>
              </a:rPr>
              <a:t>TSDS UPGRADE</a:t>
            </a:r>
          </a:p>
        </p:txBody>
      </p:sp>
      <p:sp>
        <p:nvSpPr>
          <p:cNvPr id="9" name="Rectangle 8">
            <a:extLst>
              <a:ext uri="{FF2B5EF4-FFF2-40B4-BE49-F238E27FC236}">
                <a16:creationId xmlns:a16="http://schemas.microsoft.com/office/drawing/2014/main" id="{B8468631-AD8D-CD2B-7B9C-ABAF016ABB3E}"/>
              </a:ext>
            </a:extLst>
          </p:cNvPr>
          <p:cNvSpPr/>
          <p:nvPr/>
        </p:nvSpPr>
        <p:spPr>
          <a:xfrm>
            <a:off x="2449561" y="1607766"/>
            <a:ext cx="3746809" cy="487164"/>
          </a:xfrm>
          <a:prstGeom prst="rect">
            <a:avLst/>
          </a:prstGeom>
          <a:solidFill>
            <a:srgbClr val="0D6C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Calibri" panose="020F0502020204030204"/>
                <a:ea typeface="+mn-ea"/>
                <a:cs typeface="+mn-cs"/>
              </a:rPr>
              <a:t>CURRENT TSDS</a:t>
            </a:r>
          </a:p>
        </p:txBody>
      </p:sp>
      <p:sp>
        <p:nvSpPr>
          <p:cNvPr id="4" name="Slide Number Placeholder 3">
            <a:extLst>
              <a:ext uri="{FF2B5EF4-FFF2-40B4-BE49-F238E27FC236}">
                <a16:creationId xmlns:a16="http://schemas.microsoft.com/office/drawing/2014/main" id="{D8374ADB-A04F-1402-962E-AE6081978093}"/>
              </a:ext>
            </a:extLst>
          </p:cNvPr>
          <p:cNvSpPr>
            <a:spLocks noGrp="1"/>
          </p:cNvSpPr>
          <p:nvPr>
            <p:ph type="sldNum" sz="quarter" idx="12"/>
          </p:nvPr>
        </p:nvSpPr>
        <p:spPr>
          <a:xfrm>
            <a:off x="9196160" y="6396104"/>
            <a:ext cx="2743200" cy="365125"/>
          </a:xfrm>
        </p:spPr>
        <p:txBody>
          <a:bodyPr/>
          <a:lstStyle/>
          <a:p>
            <a:fld id="{69C126A4-BD19-47E2-8A0E-0DE1B9D8C925}" type="slidenum">
              <a:rPr lang="en-US" smtClean="0"/>
              <a:pPr/>
              <a:t>9</a:t>
            </a:fld>
            <a:endParaRPr lang="en-US"/>
          </a:p>
        </p:txBody>
      </p:sp>
    </p:spTree>
    <p:extLst>
      <p:ext uri="{BB962C8B-B14F-4D97-AF65-F5344CB8AC3E}">
        <p14:creationId xmlns:p14="http://schemas.microsoft.com/office/powerpoint/2010/main" val="157657798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3.xml><?xml version="1.0" encoding="utf-8"?>
<a:theme xmlns:a="http://schemas.openxmlformats.org/drawingml/2006/main" name="3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4.xml><?xml version="1.0" encoding="utf-8"?>
<a:theme xmlns:a="http://schemas.openxmlformats.org/drawingml/2006/main" name="4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5.xml><?xml version="1.0" encoding="utf-8"?>
<a:theme xmlns:a="http://schemas.openxmlformats.org/drawingml/2006/main" name="7_Office Theme">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6.xml><?xml version="1.0" encoding="utf-8"?>
<a:theme xmlns:a="http://schemas.openxmlformats.org/drawingml/2006/main" name="1_Theme2">
  <a:themeElements>
    <a:clrScheme name="TEA New">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1682C5"/>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2" id="{2669BCAF-E2CD-4A70-A2F4-3D40AC0F34C7}" vid="{07AF1A9D-9645-4D0C-8E88-B416EC6141C1}"/>
    </a:ext>
  </a:extLst>
</a:theme>
</file>

<file path=ppt/theme/theme7.xml><?xml version="1.0" encoding="utf-8"?>
<a:theme xmlns:a="http://schemas.openxmlformats.org/drawingml/2006/main" name="8_Office Theme">
  <a:themeElements>
    <a:clrScheme name="Custom 2">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06039"/>
      </a:hlink>
      <a:folHlink>
        <a:srgbClr val="F0603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_Light_final" id="{712AB9BE-00F5-7D4D-8B53-79204D405D6C}" vid="{9E252461-6384-0041-871F-3A45EC6C6164}"/>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fb7a7f77-57aa-46a2-9e2e-0d0f9f3cb140">
      <UserInfo>
        <DisplayName>Momin, Shabana</DisplayName>
        <AccountId>15</AccountId>
        <AccountType/>
      </UserInfo>
      <UserInfo>
        <DisplayName>Curry, Wayne</DisplayName>
        <AccountId>13</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C253995ABA45B4E86BB87EF7DF66138" ma:contentTypeVersion="11" ma:contentTypeDescription="Create a new document." ma:contentTypeScope="" ma:versionID="4bb4df6f077011a3161b54bc42488edd">
  <xsd:schema xmlns:xsd="http://www.w3.org/2001/XMLSchema" xmlns:xs="http://www.w3.org/2001/XMLSchema" xmlns:p="http://schemas.microsoft.com/office/2006/metadata/properties" xmlns:ns2="ce900897-5fa0-45d5-b257-cfed18d9b0a1" xmlns:ns3="fb7a7f77-57aa-46a2-9e2e-0d0f9f3cb140" targetNamespace="http://schemas.microsoft.com/office/2006/metadata/properties" ma:root="true" ma:fieldsID="0c8614f066f990c15cf8a32143d794cd" ns2:_="" ns3:_="">
    <xsd:import namespace="ce900897-5fa0-45d5-b257-cfed18d9b0a1"/>
    <xsd:import namespace="fb7a7f77-57aa-46a2-9e2e-0d0f9f3cb14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900897-5fa0-45d5-b257-cfed18d9b0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b7a7f77-57aa-46a2-9e2e-0d0f9f3cb140"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C44D837-92A5-48AB-AFD6-8E4E5683B3F5}">
  <ds:schemaRefs>
    <ds:schemaRef ds:uri="http://schemas.microsoft.com/office/2006/metadata/properties"/>
    <ds:schemaRef ds:uri="ce900897-5fa0-45d5-b257-cfed18d9b0a1"/>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fb7a7f77-57aa-46a2-9e2e-0d0f9f3cb140"/>
    <ds:schemaRef ds:uri="http://www.w3.org/XML/1998/namespace"/>
  </ds:schemaRefs>
</ds:datastoreItem>
</file>

<file path=customXml/itemProps2.xml><?xml version="1.0" encoding="utf-8"?>
<ds:datastoreItem xmlns:ds="http://schemas.openxmlformats.org/officeDocument/2006/customXml" ds:itemID="{DD4C44EC-235B-4BE8-BFBA-30125D6E8C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900897-5fa0-45d5-b257-cfed18d9b0a1"/>
    <ds:schemaRef ds:uri="fb7a7f77-57aa-46a2-9e2e-0d0f9f3cb1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898AE80-F671-4541-9A21-70B3975F38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4819</TotalTime>
  <Words>1822</Words>
  <Application>Microsoft Office PowerPoint</Application>
  <PresentationFormat>Widescreen</PresentationFormat>
  <Paragraphs>306</Paragraphs>
  <Slides>31</Slides>
  <Notes>31</Notes>
  <HiddenSlides>0</HiddenSlides>
  <MMClips>0</MMClips>
  <ScaleCrop>false</ScaleCrop>
  <HeadingPairs>
    <vt:vector size="6" baseType="variant">
      <vt:variant>
        <vt:lpstr>Fonts Used</vt:lpstr>
      </vt:variant>
      <vt:variant>
        <vt:i4>9</vt:i4>
      </vt:variant>
      <vt:variant>
        <vt:lpstr>Theme</vt:lpstr>
      </vt:variant>
      <vt:variant>
        <vt:i4>7</vt:i4>
      </vt:variant>
      <vt:variant>
        <vt:lpstr>Slide Titles</vt:lpstr>
      </vt:variant>
      <vt:variant>
        <vt:i4>31</vt:i4>
      </vt:variant>
    </vt:vector>
  </HeadingPairs>
  <TitlesOfParts>
    <vt:vector size="47" baseType="lpstr">
      <vt:lpstr>Arial</vt:lpstr>
      <vt:lpstr>Calibri</vt:lpstr>
      <vt:lpstr>Calibri Light</vt:lpstr>
      <vt:lpstr>Courier New</vt:lpstr>
      <vt:lpstr>Open Sans (Headings)</vt:lpstr>
      <vt:lpstr>Open Sans Light</vt:lpstr>
      <vt:lpstr>Open Sans Semibold</vt:lpstr>
      <vt:lpstr>Wingdings</vt:lpstr>
      <vt:lpstr>Wingdings,Sans-Serif</vt:lpstr>
      <vt:lpstr>1_Office Theme</vt:lpstr>
      <vt:lpstr>2_Office Theme</vt:lpstr>
      <vt:lpstr>3_Office Theme</vt:lpstr>
      <vt:lpstr>4_Office Theme</vt:lpstr>
      <vt:lpstr>7_Office Theme</vt:lpstr>
      <vt:lpstr>1_Theme2</vt:lpstr>
      <vt:lpstr>8_Office Theme</vt:lpstr>
      <vt:lpstr>PowerPoint Presentation</vt:lpstr>
      <vt:lpstr>COURSE AGENDA</vt:lpstr>
      <vt:lpstr>PowerPoint Presentation</vt:lpstr>
      <vt:lpstr>HIGH-LEVEL ARCHITECTURE</vt:lpstr>
      <vt:lpstr>HIGH-LEVEL ARCHITECTURE</vt:lpstr>
      <vt:lpstr>HIGH-LEVEL ARCHITECTURE</vt:lpstr>
      <vt:lpstr>HIGH-LEVEL ARCHITECTURE</vt:lpstr>
      <vt:lpstr>HIGH-LEVEL ARCHITECTURE</vt:lpstr>
      <vt:lpstr>WHAT IS EXPECTED TO CHANGE?</vt:lpstr>
      <vt:lpstr>PowerPoint Presentation</vt:lpstr>
      <vt:lpstr>KEY CHANGES TO DATA LOADING</vt:lpstr>
      <vt:lpstr> CHANGES TO DATA LOADING PROCESS</vt:lpstr>
      <vt:lpstr>HOW DATA IS CURRENTLY LOADED </vt:lpstr>
      <vt:lpstr>HOW DATA WILL BE LOADED</vt:lpstr>
      <vt:lpstr>HOW DATA WILL BE PROMOTED</vt:lpstr>
      <vt:lpstr>BEGIN AND END DATES</vt:lpstr>
      <vt:lpstr>GENERAL PROMOTION LOGIC  </vt:lpstr>
      <vt:lpstr>BEGIN/END DATE EXAMPLE</vt:lpstr>
      <vt:lpstr>LEVELS OF VALIDATIONS</vt:lpstr>
      <vt:lpstr>LEVEL 1 VALIDATIONS</vt:lpstr>
      <vt:lpstr>LEVEL 1.5 FILTERS</vt:lpstr>
      <vt:lpstr>LEVEL 1.5 FILTER EXAMPLES</vt:lpstr>
      <vt:lpstr>LEVEL 2 VALIDATIONS</vt:lpstr>
      <vt:lpstr>LEVEL 2 VALIDATION EXAMPLES</vt:lpstr>
      <vt:lpstr>VIEWING LEVEL 1.5 AND LEVEL 2</vt:lpstr>
      <vt:lpstr>LEVEL 3 VALIDATIONS</vt:lpstr>
      <vt:lpstr>LEVEL 3 VALIDATION EXAMPLES</vt:lpstr>
      <vt:lpstr>PowerPoint Presentation</vt:lpstr>
      <vt:lpstr>KEY TAKEAWAYS</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Curry, Wayne</dc:creator>
  <cp:lastModifiedBy>Lynne Summerlin</cp:lastModifiedBy>
  <cp:revision>20</cp:revision>
  <dcterms:created xsi:type="dcterms:W3CDTF">2023-02-27T14:00:16Z</dcterms:created>
  <dcterms:modified xsi:type="dcterms:W3CDTF">2024-04-22T16:52:13Z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0x0101001C253995ABA45B4E86BB87EF7DF66138</vt:lpwstr>
  </property>
</Properties>
</file>